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1pPr>
    <a:lvl2pPr marL="0" marR="0" indent="3429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2pPr>
    <a:lvl3pPr marL="0" marR="0" indent="6858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3pPr>
    <a:lvl4pPr marL="0" marR="0" indent="10287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4pPr>
    <a:lvl5pPr marL="0" marR="0" indent="13716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5pPr>
    <a:lvl6pPr marL="0" marR="0" indent="17145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6pPr>
    <a:lvl7pPr marL="0" marR="0" indent="20574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7pPr>
    <a:lvl8pPr marL="0" marR="0" indent="24003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8pPr>
    <a:lvl9pPr marL="0" marR="0" indent="27432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a:tcStyle>
        <a:tcBdr/>
        <a:fill>
          <a:solidFill>
            <a:srgbClr val="CBCBCB">
              <a:alpha val="25000"/>
            </a:srgbClr>
          </a:solidFill>
        </a:fill>
      </a:tcStyle>
    </a:band2H>
    <a:firstCol>
      <a:tcTxStyle b="off" i="off">
        <a:fontRef idx="minor">
          <a:srgbClr val="5C5C5C"/>
        </a:fontRef>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Ref idx="minor">
          <a:srgbClr val="5C5C5C"/>
        </a:fontRef>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a:ea typeface="Iowan Old Style"/>
          <a:cs typeface="Iowan Old Styl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a:tcStyle>
        <a:tcBdr/>
        <a:fill>
          <a:solidFill>
            <a:srgbClr val="A8A861">
              <a:alpha val="27000"/>
            </a:srgbClr>
          </a:solidFill>
        </a:fill>
      </a:tcStyle>
    </a:band2H>
    <a:firstCol>
      <a:tcTxStyle b="off" i="off">
        <a:fontRef idx="minor">
          <a:srgbClr val="FFFFFF"/>
        </a:fontRef>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Ref idx="minor">
          <a:schemeClr val="accent2">
            <a:satOff val="-3676"/>
            <a:lumOff val="-12171"/>
          </a:schemeClr>
        </a:fontRef>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Ref idx="minor">
          <a:srgbClr val="FFFFFF"/>
        </a:fontRef>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a:ea typeface="Iowan Old Style"/>
          <a:cs typeface="Iowan Old Styl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a:tcStyle>
        <a:tcBdr/>
        <a:fill>
          <a:solidFill>
            <a:srgbClr val="A8A861">
              <a:alpha val="27000"/>
            </a:srgbClr>
          </a:solidFill>
        </a:fill>
      </a:tcStyle>
    </a:band2H>
    <a:firstCol>
      <a:tcTxStyle b="off" i="off">
        <a:fontRef idx="minor">
          <a:srgbClr val="FFFFFF"/>
        </a:fontRef>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a:tcStyle>
        <a:tcBdr/>
        <a:fill>
          <a:solidFill>
            <a:srgbClr val="CBCBCB">
              <a:alpha val="36000"/>
            </a:srgbClr>
          </a:solidFill>
        </a:fill>
      </a:tcStyle>
    </a:band2H>
    <a:firstCol>
      <a:tcTxStyle b="off" i="off">
        <a:fontRef idx="minor">
          <a:srgbClr val="5C5C5C"/>
        </a:fontRef>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a:tcStyle>
        <a:tcBdr/>
        <a:fill>
          <a:solidFill>
            <a:srgbClr val="AEAEAE">
              <a:alpha val="25000"/>
            </a:srgbClr>
          </a:solidFill>
        </a:fill>
      </a:tcStyle>
    </a:band2H>
    <a:firstCol>
      <a:tcTxStyle b="off" i="off">
        <a:fontRef idx="minor">
          <a:srgbClr val="5C5C5C"/>
        </a:fontRef>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a:tcStyle>
        <a:tcBdr/>
        <a:fill>
          <a:solidFill>
            <a:srgbClr val="EDEEEE"/>
          </a:solidFill>
        </a:fill>
      </a:tcStyle>
    </a:band2H>
    <a:firstCol>
      <a:tcTxStyle b="off" i="off">
        <a:fontRef idx="minor">
          <a:srgbClr val="5C5C5C"/>
        </a:fontRef>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Ref idx="minor">
          <a:srgbClr val="5C5C5C"/>
        </a:fontRef>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Ref idx="minor">
          <a:srgbClr val="5C5C5C"/>
        </a:fontRef>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168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线条"/>
          <p:cNvSpPr>
            <a:spLocks noGrp="1"/>
          </p:cNvSpPr>
          <p:nvPr>
            <p:ph type="body" sz="quarter" idx="13"/>
          </p:nvPr>
        </p:nvSpPr>
        <p:spPr>
          <a:xfrm>
            <a:off x="571500" y="5588000"/>
            <a:ext cx="1187578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2" name="标题文本"/>
          <p:cNvSpPr txBox="1">
            <a:spLocks noGrp="1"/>
          </p:cNvSpPr>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r>
              <a:t>标题文本</a:t>
            </a:r>
          </a:p>
        </p:txBody>
      </p:sp>
      <p:sp>
        <p:nvSpPr>
          <p:cNvPr id="13" name="正文级别 1…"/>
          <p:cNvSpPr txBox="1">
            <a:spLocks noGrp="1"/>
          </p:cNvSpPr>
          <p:nvPr>
            <p:ph type="body" sz="half" idx="1"/>
          </p:nvPr>
        </p:nvSpPr>
        <p:spPr>
          <a:xfrm>
            <a:off x="571500" y="5676900"/>
            <a:ext cx="11861800" cy="3263900"/>
          </a:xfrm>
          <a:prstGeom prst="rect">
            <a:avLst/>
          </a:prstGeom>
        </p:spPr>
        <p:txBody>
          <a:bodyPr/>
          <a:lstStyle>
            <a:lvl1pPr marL="0" indent="0" algn="ctr">
              <a:lnSpc>
                <a:spcPct val="70000"/>
              </a:lnSpc>
              <a:spcBef>
                <a:spcPts val="0"/>
              </a:spcBef>
              <a:buSzTx/>
              <a:buFontTx/>
              <a:buNone/>
              <a:defRPr sz="4800" i="1">
                <a:solidFill>
                  <a:srgbClr val="747676"/>
                </a:solidFill>
              </a:defRPr>
            </a:lvl1pPr>
            <a:lvl2pPr marL="0" indent="0" algn="ctr">
              <a:lnSpc>
                <a:spcPct val="70000"/>
              </a:lnSpc>
              <a:spcBef>
                <a:spcPts val="0"/>
              </a:spcBef>
              <a:buSzTx/>
              <a:buFontTx/>
              <a:buNone/>
              <a:defRPr sz="4800" i="1">
                <a:solidFill>
                  <a:srgbClr val="747676"/>
                </a:solidFill>
              </a:defRPr>
            </a:lvl2pPr>
            <a:lvl3pPr marL="0" indent="0" algn="ctr">
              <a:lnSpc>
                <a:spcPct val="70000"/>
              </a:lnSpc>
              <a:spcBef>
                <a:spcPts val="0"/>
              </a:spcBef>
              <a:buSzTx/>
              <a:buFontTx/>
              <a:buNone/>
              <a:defRPr sz="4800" i="1">
                <a:solidFill>
                  <a:srgbClr val="747676"/>
                </a:solidFill>
              </a:defRPr>
            </a:lvl3pPr>
            <a:lvl4pPr marL="0" indent="0" algn="ctr">
              <a:lnSpc>
                <a:spcPct val="70000"/>
              </a:lnSpc>
              <a:spcBef>
                <a:spcPts val="0"/>
              </a:spcBef>
              <a:buSzTx/>
              <a:buFontTx/>
              <a:buNone/>
              <a:defRPr sz="4800" i="1">
                <a:solidFill>
                  <a:srgbClr val="747676"/>
                </a:solidFill>
              </a:defRPr>
            </a:lvl4pPr>
            <a:lvl5pPr marL="0" indent="0" algn="ctr">
              <a:lnSpc>
                <a:spcPct val="70000"/>
              </a:lnSpc>
              <a:spcBef>
                <a:spcPts val="0"/>
              </a:spcBef>
              <a:buSzTx/>
              <a:buFontTx/>
              <a:buNone/>
              <a:defRPr sz="4800" i="1">
                <a:solidFill>
                  <a:srgbClr val="747676"/>
                </a:solidFill>
              </a:defRPr>
            </a:lvl5pPr>
          </a:lstStyle>
          <a:p>
            <a:r>
              <a:t>正文级别 1</a:t>
            </a:r>
          </a:p>
          <a:p>
            <a:pPr lvl="1"/>
            <a:r>
              <a:t>正文级别 2</a:t>
            </a:r>
          </a:p>
          <a:p>
            <a:pPr lvl="2"/>
            <a:r>
              <a:t>正文级别 3</a:t>
            </a:r>
          </a:p>
          <a:p>
            <a:pPr lvl="3"/>
            <a:r>
              <a:t>正文级别 4</a:t>
            </a:r>
          </a:p>
          <a:p>
            <a:pPr lvl="4"/>
            <a:r>
              <a:t>正文级别 5</a:t>
            </a:r>
          </a:p>
        </p:txBody>
      </p:sp>
      <p:sp>
        <p:nvSpPr>
          <p:cNvPr id="14" name="幻灯片编号"/>
          <p:cNvSpPr txBox="1">
            <a:spLocks noGrp="1"/>
          </p:cNvSpPr>
          <p:nvPr>
            <p:ph type="sldNum" sz="quarter" idx="2"/>
          </p:nvPr>
        </p:nvSpPr>
        <p:spPr>
          <a:xfrm>
            <a:off x="12080416" y="9189156"/>
            <a:ext cx="317501" cy="3302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01" name="“"/>
          <p:cNvSpPr txBox="1"/>
          <p:nvPr/>
        </p:nvSpPr>
        <p:spPr>
          <a:xfrm>
            <a:off x="508000" y="1771650"/>
            <a:ext cx="1697832" cy="317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0" b="1" i="0" spc="0">
                <a:solidFill>
                  <a:srgbClr val="E4E4E4"/>
                </a:solidFill>
                <a:latin typeface="+mn-lt"/>
                <a:ea typeface="+mn-ea"/>
                <a:cs typeface="+mn-cs"/>
                <a:sym typeface="Baskerville"/>
              </a:defRPr>
            </a:lvl1pPr>
          </a:lstStyle>
          <a:p>
            <a:r>
              <a:t>“</a:t>
            </a:r>
          </a:p>
        </p:txBody>
      </p:sp>
      <p:sp>
        <p:nvSpPr>
          <p:cNvPr id="102" name="在此键入引文。"/>
          <p:cNvSpPr txBox="1">
            <a:spLocks noGrp="1"/>
          </p:cNvSpPr>
          <p:nvPr>
            <p:ph type="body" sz="quarter" idx="13"/>
          </p:nvPr>
        </p:nvSpPr>
        <p:spPr>
          <a:xfrm>
            <a:off x="1943100" y="3870536"/>
            <a:ext cx="10490200" cy="952501"/>
          </a:xfrm>
          <a:prstGeom prst="rect">
            <a:avLst/>
          </a:prstGeom>
        </p:spPr>
        <p:txBody>
          <a:bodyPr>
            <a:spAutoFit/>
          </a:bodyPr>
          <a:lstStyle>
            <a:lvl1pPr marL="0" indent="0">
              <a:spcBef>
                <a:spcPts val="1600"/>
              </a:spcBef>
              <a:buSzTx/>
              <a:buFontTx/>
              <a:buNone/>
              <a:defRPr sz="4800">
                <a:solidFill>
                  <a:srgbClr val="747676"/>
                </a:solidFill>
              </a:defRPr>
            </a:lvl1pPr>
          </a:lstStyle>
          <a:p>
            <a:r>
              <a:t>在此键入引文。</a:t>
            </a:r>
          </a:p>
        </p:txBody>
      </p:sp>
      <p:sp>
        <p:nvSpPr>
          <p:cNvPr id="103" name="-Johnny Appleseed"/>
          <p:cNvSpPr txBox="1">
            <a:spLocks noGrp="1"/>
          </p:cNvSpPr>
          <p:nvPr>
            <p:ph type="body" sz="quarter" idx="14"/>
          </p:nvPr>
        </p:nvSpPr>
        <p:spPr>
          <a:xfrm>
            <a:off x="1943100" y="7772400"/>
            <a:ext cx="10490200" cy="939800"/>
          </a:xfrm>
          <a:prstGeom prst="rect">
            <a:avLst/>
          </a:prstGeom>
        </p:spPr>
        <p:txBody>
          <a:bodyPr>
            <a:spAutoFit/>
          </a:bodyPr>
          <a:lstStyle>
            <a:lvl1pPr marL="0" indent="0" algn="r">
              <a:lnSpc>
                <a:spcPct val="70000"/>
              </a:lnSpc>
              <a:spcBef>
                <a:spcPts val="1600"/>
              </a:spcBef>
              <a:buSzTx/>
              <a:buFontTx/>
              <a:buNone/>
              <a:defRPr sz="4800" i="1">
                <a:solidFill>
                  <a:srgbClr val="6B6D6D"/>
                </a:solidFill>
              </a:defRPr>
            </a:lvl1pPr>
          </a:lstStyle>
          <a:p>
            <a:r>
              <a:t>-Johnny Appleseed</a:t>
            </a:r>
          </a:p>
        </p:txBody>
      </p:sp>
      <p:sp>
        <p:nvSpPr>
          <p:cNvPr id="10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11" name="118295074_2675x2907.jpeg"/>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12" name="幻灯片编号"/>
          <p:cNvSpPr txBox="1">
            <a:spLocks noGrp="1"/>
          </p:cNvSpPr>
          <p:nvPr>
            <p:ph type="sldNum" sz="quarter" idx="2"/>
          </p:nvPr>
        </p:nvSpPr>
        <p:spPr>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1" name="118295074_2675x2907.jpeg"/>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2" name="矩形"/>
          <p:cNvSpPr>
            <a:spLocks noGrp="1"/>
          </p:cNvSpPr>
          <p:nvPr>
            <p:ph type="body" sz="half" idx="14"/>
          </p:nvPr>
        </p:nvSpPr>
        <p:spPr>
          <a:xfrm>
            <a:off x="0" y="5422900"/>
            <a:ext cx="13004800" cy="3606800"/>
          </a:xfrm>
          <a:prstGeom prst="rect">
            <a:avLst/>
          </a:prstGeom>
          <a:solidFill>
            <a:srgbClr val="FFFFFF"/>
          </a:solidFill>
        </p:spPr>
        <p:txBody>
          <a:bodyPr anchor="ctr">
            <a:noAutofit/>
          </a:bodyPr>
          <a:lstStyle/>
          <a:p>
            <a:pPr marL="0" indent="0" algn="ctr">
              <a:spcBef>
                <a:spcPts val="0"/>
              </a:spcBef>
              <a:buSzTx/>
              <a:buFontTx/>
              <a:buNone/>
              <a:defRPr sz="2400">
                <a:latin typeface="+mn-lt"/>
                <a:ea typeface="+mn-ea"/>
                <a:cs typeface="+mn-cs"/>
                <a:sym typeface="Baskerville"/>
              </a:defRPr>
            </a:pPr>
            <a:endParaRPr/>
          </a:p>
        </p:txBody>
      </p:sp>
      <p:sp>
        <p:nvSpPr>
          <p:cNvPr id="23" name="线条"/>
          <p:cNvSpPr>
            <a:spLocks noGrp="1"/>
          </p:cNvSpPr>
          <p:nvPr>
            <p:ph type="body" sz="quarter" idx="15"/>
          </p:nvPr>
        </p:nvSpPr>
        <p:spPr>
          <a:xfrm flipV="1">
            <a:off x="571500" y="7619996"/>
            <a:ext cx="11874500" cy="4"/>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4" name="标题文本"/>
          <p:cNvSpPr txBox="1">
            <a:spLocks noGrp="1"/>
          </p:cNvSpPr>
          <p:nvPr>
            <p:ph type="title"/>
          </p:nvPr>
        </p:nvSpPr>
        <p:spPr>
          <a:xfrm>
            <a:off x="571500" y="5562600"/>
            <a:ext cx="11861800" cy="2209800"/>
          </a:xfrm>
          <a:prstGeom prst="rect">
            <a:avLst/>
          </a:prstGeom>
        </p:spPr>
        <p:txBody>
          <a:bodyPr anchor="b"/>
          <a:lstStyle>
            <a:lvl1pPr algn="r">
              <a:lnSpc>
                <a:spcPct val="80000"/>
              </a:lnSpc>
              <a:spcBef>
                <a:spcPts val="0"/>
              </a:spcBef>
              <a:defRPr sz="12100">
                <a:solidFill>
                  <a:srgbClr val="5C5C5C"/>
                </a:solidFill>
              </a:defRPr>
            </a:lvl1pPr>
          </a:lstStyle>
          <a:p>
            <a:r>
              <a:t>标题文本</a:t>
            </a:r>
          </a:p>
        </p:txBody>
      </p:sp>
      <p:sp>
        <p:nvSpPr>
          <p:cNvPr id="25" name="正文级别 1…"/>
          <p:cNvSpPr txBox="1">
            <a:spLocks noGrp="1"/>
          </p:cNvSpPr>
          <p:nvPr>
            <p:ph type="body" sz="quarter" idx="1"/>
          </p:nvPr>
        </p:nvSpPr>
        <p:spPr>
          <a:xfrm>
            <a:off x="571500" y="7670800"/>
            <a:ext cx="11861800" cy="1231900"/>
          </a:xfrm>
          <a:prstGeom prst="rect">
            <a:avLst/>
          </a:prstGeom>
        </p:spPr>
        <p:txBody>
          <a:bodyPr/>
          <a:lstStyle>
            <a:lvl1pPr marL="0" indent="0" algn="r">
              <a:lnSpc>
                <a:spcPct val="70000"/>
              </a:lnSpc>
              <a:spcBef>
                <a:spcPts val="600"/>
              </a:spcBef>
              <a:buSzTx/>
              <a:buFontTx/>
              <a:buNone/>
              <a:defRPr sz="4800" i="1">
                <a:solidFill>
                  <a:srgbClr val="747676"/>
                </a:solidFill>
              </a:defRPr>
            </a:lvl1pPr>
            <a:lvl2pPr marL="0" indent="0" algn="r">
              <a:lnSpc>
                <a:spcPct val="70000"/>
              </a:lnSpc>
              <a:spcBef>
                <a:spcPts val="600"/>
              </a:spcBef>
              <a:buSzTx/>
              <a:buFontTx/>
              <a:buNone/>
              <a:defRPr sz="4800" i="1">
                <a:solidFill>
                  <a:srgbClr val="747676"/>
                </a:solidFill>
              </a:defRPr>
            </a:lvl2pPr>
            <a:lvl3pPr marL="0" indent="0" algn="r">
              <a:lnSpc>
                <a:spcPct val="70000"/>
              </a:lnSpc>
              <a:spcBef>
                <a:spcPts val="600"/>
              </a:spcBef>
              <a:buSzTx/>
              <a:buFontTx/>
              <a:buNone/>
              <a:defRPr sz="4800" i="1">
                <a:solidFill>
                  <a:srgbClr val="747676"/>
                </a:solidFill>
              </a:defRPr>
            </a:lvl3pPr>
            <a:lvl4pPr marL="0" indent="0" algn="r">
              <a:lnSpc>
                <a:spcPct val="70000"/>
              </a:lnSpc>
              <a:spcBef>
                <a:spcPts val="600"/>
              </a:spcBef>
              <a:buSzTx/>
              <a:buFontTx/>
              <a:buNone/>
              <a:defRPr sz="4800" i="1">
                <a:solidFill>
                  <a:srgbClr val="747676"/>
                </a:solidFill>
              </a:defRPr>
            </a:lvl4pPr>
            <a:lvl5pPr marL="0" indent="0" algn="r">
              <a:lnSpc>
                <a:spcPct val="70000"/>
              </a:lnSpc>
              <a:spcBef>
                <a:spcPts val="600"/>
              </a:spcBef>
              <a:buSzTx/>
              <a:buFontTx/>
              <a:buNone/>
              <a:defRPr sz="4800" i="1">
                <a:solidFill>
                  <a:srgbClr val="747676"/>
                </a:solidFill>
              </a:defRPr>
            </a:lvl5pPr>
          </a:lstStyle>
          <a:p>
            <a:r>
              <a:t>正文级别 1</a:t>
            </a:r>
          </a:p>
          <a:p>
            <a:pPr lvl="1"/>
            <a:r>
              <a:t>正文级别 2</a:t>
            </a:r>
          </a:p>
          <a:p>
            <a:pPr lvl="2"/>
            <a:r>
              <a:t>正文级别 3</a:t>
            </a:r>
          </a:p>
          <a:p>
            <a:pPr lvl="3"/>
            <a:r>
              <a:t>正文级别 4</a:t>
            </a:r>
          </a:p>
          <a:p>
            <a:pPr lvl="4"/>
            <a:r>
              <a:t>正文级别 5</a:t>
            </a:r>
          </a:p>
        </p:txBody>
      </p:sp>
      <p:sp>
        <p:nvSpPr>
          <p:cNvPr id="26" name="幻灯片编号"/>
          <p:cNvSpPr txBox="1">
            <a:spLocks noGrp="1"/>
          </p:cNvSpPr>
          <p:nvPr>
            <p:ph type="sldNum" sz="quarter" idx="2"/>
          </p:nvPr>
        </p:nvSpPr>
        <p:spPr>
          <a:xfrm>
            <a:off x="12084377" y="9194800"/>
            <a:ext cx="317501" cy="330200"/>
          </a:xfrm>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3" name="标题文本"/>
          <p:cNvSpPr txBox="1">
            <a:spLocks noGrp="1"/>
          </p:cNvSpPr>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r>
              <a:t>标题文本</a:t>
            </a:r>
          </a:p>
        </p:txBody>
      </p:sp>
      <p:sp>
        <p:nvSpPr>
          <p:cNvPr id="34" name="幻灯片编号"/>
          <p:cNvSpPr txBox="1">
            <a:spLocks noGrp="1"/>
          </p:cNvSpPr>
          <p:nvPr>
            <p:ph type="sldNum" sz="quarter" idx="2"/>
          </p:nvPr>
        </p:nvSpPr>
        <p:spPr>
          <a:xfrm>
            <a:off x="12075329" y="9189156"/>
            <a:ext cx="317501" cy="3302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41" name="182429520_1646x1646.jpeg"/>
          <p:cNvSpPr>
            <a:spLocks noGrp="1"/>
          </p:cNvSpPr>
          <p:nvPr>
            <p:ph type="pic" idx="13"/>
          </p:nvPr>
        </p:nvSpPr>
        <p:spPr>
          <a:xfrm>
            <a:off x="7531100" y="0"/>
            <a:ext cx="5473700" cy="9753600"/>
          </a:xfrm>
          <a:prstGeom prst="rect">
            <a:avLst/>
          </a:prstGeom>
        </p:spPr>
        <p:txBody>
          <a:bodyPr lIns="91439" tIns="45719" rIns="91439" bIns="45719">
            <a:noAutofit/>
          </a:bodyPr>
          <a:lstStyle/>
          <a:p>
            <a:endParaRPr/>
          </a:p>
        </p:txBody>
      </p:sp>
      <p:sp>
        <p:nvSpPr>
          <p:cNvPr id="42" name="线条"/>
          <p:cNvSpPr>
            <a:spLocks noGrp="1"/>
          </p:cNvSpPr>
          <p:nvPr>
            <p:ph type="body" sz="quarter" idx="14"/>
          </p:nvPr>
        </p:nvSpPr>
        <p:spPr>
          <a:xfrm flipV="1">
            <a:off x="571500" y="7619998"/>
            <a:ext cx="645160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43" name="标题文本"/>
          <p:cNvSpPr txBox="1">
            <a:spLocks noGrp="1"/>
          </p:cNvSpPr>
          <p:nvPr>
            <p:ph type="title"/>
          </p:nvPr>
        </p:nvSpPr>
        <p:spPr>
          <a:xfrm>
            <a:off x="571500" y="571500"/>
            <a:ext cx="6451600" cy="7213600"/>
          </a:xfrm>
          <a:prstGeom prst="rect">
            <a:avLst/>
          </a:prstGeom>
        </p:spPr>
        <p:txBody>
          <a:bodyPr anchor="b"/>
          <a:lstStyle>
            <a:lvl1pPr algn="r">
              <a:lnSpc>
                <a:spcPct val="80000"/>
              </a:lnSpc>
              <a:spcBef>
                <a:spcPts val="0"/>
              </a:spcBef>
              <a:defRPr sz="12100">
                <a:solidFill>
                  <a:srgbClr val="5C5C5C"/>
                </a:solidFill>
              </a:defRPr>
            </a:lvl1pPr>
          </a:lstStyle>
          <a:p>
            <a:r>
              <a:t>标题文本</a:t>
            </a:r>
          </a:p>
        </p:txBody>
      </p:sp>
      <p:sp>
        <p:nvSpPr>
          <p:cNvPr id="44" name="正文级别 1…"/>
          <p:cNvSpPr txBox="1">
            <a:spLocks noGrp="1"/>
          </p:cNvSpPr>
          <p:nvPr>
            <p:ph type="body" sz="quarter" idx="1"/>
          </p:nvPr>
        </p:nvSpPr>
        <p:spPr>
          <a:xfrm>
            <a:off x="571500" y="7670800"/>
            <a:ext cx="6451600" cy="1358900"/>
          </a:xfrm>
          <a:prstGeom prst="rect">
            <a:avLst/>
          </a:prstGeom>
        </p:spPr>
        <p:txBody>
          <a:bodyPr/>
          <a:lstStyle>
            <a:lvl1pPr marL="0" indent="0" algn="r">
              <a:lnSpc>
                <a:spcPct val="70000"/>
              </a:lnSpc>
              <a:spcBef>
                <a:spcPts val="600"/>
              </a:spcBef>
              <a:buSzTx/>
              <a:buFontTx/>
              <a:buNone/>
              <a:defRPr sz="4800" i="1">
                <a:solidFill>
                  <a:srgbClr val="747676"/>
                </a:solidFill>
              </a:defRPr>
            </a:lvl1pPr>
            <a:lvl2pPr marL="0" indent="0" algn="r">
              <a:lnSpc>
                <a:spcPct val="70000"/>
              </a:lnSpc>
              <a:spcBef>
                <a:spcPts val="600"/>
              </a:spcBef>
              <a:buSzTx/>
              <a:buFontTx/>
              <a:buNone/>
              <a:defRPr sz="4800" i="1">
                <a:solidFill>
                  <a:srgbClr val="747676"/>
                </a:solidFill>
              </a:defRPr>
            </a:lvl2pPr>
            <a:lvl3pPr marL="0" indent="0" algn="r">
              <a:lnSpc>
                <a:spcPct val="70000"/>
              </a:lnSpc>
              <a:spcBef>
                <a:spcPts val="600"/>
              </a:spcBef>
              <a:buSzTx/>
              <a:buFontTx/>
              <a:buNone/>
              <a:defRPr sz="4800" i="1">
                <a:solidFill>
                  <a:srgbClr val="747676"/>
                </a:solidFill>
              </a:defRPr>
            </a:lvl3pPr>
            <a:lvl4pPr marL="0" indent="0" algn="r">
              <a:lnSpc>
                <a:spcPct val="70000"/>
              </a:lnSpc>
              <a:spcBef>
                <a:spcPts val="600"/>
              </a:spcBef>
              <a:buSzTx/>
              <a:buFontTx/>
              <a:buNone/>
              <a:defRPr sz="4800" i="1">
                <a:solidFill>
                  <a:srgbClr val="747676"/>
                </a:solidFill>
              </a:defRPr>
            </a:lvl4pPr>
            <a:lvl5pPr marL="0" indent="0" algn="r">
              <a:lnSpc>
                <a:spcPct val="70000"/>
              </a:lnSpc>
              <a:spcBef>
                <a:spcPts val="600"/>
              </a:spcBef>
              <a:buSzTx/>
              <a:buFontTx/>
              <a:buNone/>
              <a:defRPr sz="4800" i="1">
                <a:solidFill>
                  <a:srgbClr val="747676"/>
                </a:solidFill>
              </a:defRPr>
            </a:lvl5pPr>
          </a:lstStyle>
          <a:p>
            <a:r>
              <a:t>正文级别 1</a:t>
            </a:r>
          </a:p>
          <a:p>
            <a:pPr lvl="1"/>
            <a:r>
              <a:t>正文级别 2</a:t>
            </a:r>
          </a:p>
          <a:p>
            <a:pPr lvl="2"/>
            <a:r>
              <a:t>正文级别 3</a:t>
            </a:r>
          </a:p>
          <a:p>
            <a:pPr lvl="3"/>
            <a:r>
              <a:t>正文级别 4</a:t>
            </a:r>
          </a:p>
          <a:p>
            <a:pPr lvl="4"/>
            <a:r>
              <a:t>正文级别 5</a:t>
            </a:r>
          </a:p>
        </p:txBody>
      </p:sp>
      <p:sp>
        <p:nvSpPr>
          <p:cNvPr id="45" name="幻灯片编号"/>
          <p:cNvSpPr txBox="1">
            <a:spLocks noGrp="1"/>
          </p:cNvSpPr>
          <p:nvPr>
            <p:ph type="sldNum" sz="quarter" idx="2"/>
          </p:nvPr>
        </p:nvSpPr>
        <p:spPr>
          <a:xfrm>
            <a:off x="12084377" y="9194800"/>
            <a:ext cx="317501" cy="330200"/>
          </a:xfrm>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52" name="线条"/>
          <p:cNvSpPr>
            <a:spLocks noGrp="1"/>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53" name="标题文本"/>
          <p:cNvSpPr txBox="1">
            <a:spLocks noGrp="1"/>
          </p:cNvSpPr>
          <p:nvPr>
            <p:ph type="title"/>
          </p:nvPr>
        </p:nvSpPr>
        <p:spPr>
          <a:prstGeom prst="rect">
            <a:avLst/>
          </a:prstGeom>
        </p:spPr>
        <p:txBody>
          <a:bodyPr/>
          <a:lstStyle/>
          <a:p>
            <a:r>
              <a:t>标题文本</a:t>
            </a:r>
          </a:p>
        </p:txBody>
      </p:sp>
      <p:sp>
        <p:nvSpPr>
          <p:cNvPr id="5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61" name="线条"/>
          <p:cNvSpPr>
            <a:spLocks noGrp="1"/>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62" name="标题文本"/>
          <p:cNvSpPr txBox="1">
            <a:spLocks noGrp="1"/>
          </p:cNvSpPr>
          <p:nvPr>
            <p:ph type="title"/>
          </p:nvPr>
        </p:nvSpPr>
        <p:spPr>
          <a:prstGeom prst="rect">
            <a:avLst/>
          </a:prstGeom>
        </p:spPr>
        <p:txBody>
          <a:bodyPr/>
          <a:lstStyle/>
          <a:p>
            <a:r>
              <a:t>标题文本</a:t>
            </a:r>
          </a:p>
        </p:txBody>
      </p:sp>
      <p:sp>
        <p:nvSpPr>
          <p:cNvPr id="6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71" name="118295074_2675x2907.jpeg"/>
          <p:cNvSpPr>
            <a:spLocks noGrp="1"/>
          </p:cNvSpPr>
          <p:nvPr>
            <p:ph type="pic" idx="13"/>
          </p:nvPr>
        </p:nvSpPr>
        <p:spPr>
          <a:xfrm>
            <a:off x="0" y="0"/>
            <a:ext cx="6438900" cy="9753600"/>
          </a:xfrm>
          <a:prstGeom prst="rect">
            <a:avLst/>
          </a:prstGeom>
        </p:spPr>
        <p:txBody>
          <a:bodyPr lIns="91439" tIns="45719" rIns="91439" bIns="45719">
            <a:noAutofit/>
          </a:bodyPr>
          <a:lstStyle/>
          <a:p>
            <a:endParaRPr/>
          </a:p>
        </p:txBody>
      </p:sp>
      <p:sp>
        <p:nvSpPr>
          <p:cNvPr id="72" name="线条"/>
          <p:cNvSpPr>
            <a:spLocks noGrp="1"/>
          </p:cNvSpPr>
          <p:nvPr>
            <p:ph type="body" sz="quarter" idx="14"/>
          </p:nvPr>
        </p:nvSpPr>
        <p:spPr>
          <a:xfrm>
            <a:off x="7023100" y="1574800"/>
            <a:ext cx="53975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73" name="标题文本"/>
          <p:cNvSpPr txBox="1">
            <a:spLocks noGrp="1"/>
          </p:cNvSpPr>
          <p:nvPr>
            <p:ph type="title"/>
          </p:nvPr>
        </p:nvSpPr>
        <p:spPr>
          <a:xfrm>
            <a:off x="7023100" y="723900"/>
            <a:ext cx="5397500" cy="723900"/>
          </a:xfrm>
          <a:prstGeom prst="rect">
            <a:avLst/>
          </a:prstGeom>
        </p:spPr>
        <p:txBody>
          <a:bodyPr/>
          <a:lstStyle/>
          <a:p>
            <a:r>
              <a:t>标题文本</a:t>
            </a:r>
          </a:p>
        </p:txBody>
      </p:sp>
      <p:sp>
        <p:nvSpPr>
          <p:cNvPr id="74" name="正文级别 1…"/>
          <p:cNvSpPr txBox="1">
            <a:spLocks noGrp="1"/>
          </p:cNvSpPr>
          <p:nvPr>
            <p:ph type="body" sz="half" idx="1"/>
          </p:nvPr>
        </p:nvSpPr>
        <p:spPr>
          <a:xfrm>
            <a:off x="7023100" y="1803400"/>
            <a:ext cx="5397500" cy="7226300"/>
          </a:xfrm>
          <a:prstGeom prst="rect">
            <a:avLst/>
          </a:prstGeom>
        </p:spPr>
        <p:txBody>
          <a:bodyPr/>
          <a:lstStyle>
            <a:lvl1pPr marL="406400" indent="-406400">
              <a:defRPr sz="2800"/>
            </a:lvl1pPr>
            <a:lvl2pPr marL="812800" indent="-406400">
              <a:defRPr sz="2800"/>
            </a:lvl2pPr>
            <a:lvl3pPr marL="1219200" indent="-406400">
              <a:defRPr sz="2800"/>
            </a:lvl3pPr>
            <a:lvl4pPr marL="1625600" indent="-406400">
              <a:defRPr sz="2800"/>
            </a:lvl4pPr>
            <a:lvl5pPr marL="2032000" indent="-406400">
              <a:defRPr sz="2800"/>
            </a:lvl5pPr>
          </a:lstStyle>
          <a:p>
            <a:r>
              <a:t>正文级别 1</a:t>
            </a:r>
          </a:p>
          <a:p>
            <a:pPr lvl="1"/>
            <a:r>
              <a:t>正文级别 2</a:t>
            </a:r>
          </a:p>
          <a:p>
            <a:pPr lvl="2"/>
            <a:r>
              <a:t>正文级别 3</a:t>
            </a:r>
          </a:p>
          <a:p>
            <a:pPr lvl="3"/>
            <a:r>
              <a:t>正文级别 4</a:t>
            </a:r>
          </a:p>
          <a:p>
            <a:pPr lvl="4"/>
            <a:r>
              <a:t>正文级别 5</a:t>
            </a:r>
          </a:p>
        </p:txBody>
      </p:sp>
      <p:sp>
        <p:nvSpPr>
          <p:cNvPr id="7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82"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8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90" name="118295074_2675x2907.jpeg"/>
          <p:cNvSpPr>
            <a:spLocks noGrp="1"/>
          </p:cNvSpPr>
          <p:nvPr>
            <p:ph type="pic" idx="13"/>
          </p:nvPr>
        </p:nvSpPr>
        <p:spPr>
          <a:xfrm>
            <a:off x="571500" y="571500"/>
            <a:ext cx="7429500" cy="7315200"/>
          </a:xfrm>
          <a:prstGeom prst="rect">
            <a:avLst/>
          </a:prstGeom>
        </p:spPr>
        <p:txBody>
          <a:bodyPr lIns="91439" tIns="45719" rIns="91439" bIns="45719">
            <a:noAutofit/>
          </a:bodyPr>
          <a:lstStyle/>
          <a:p>
            <a:endParaRPr/>
          </a:p>
        </p:txBody>
      </p:sp>
      <p:sp>
        <p:nvSpPr>
          <p:cNvPr id="91" name="182741592_1098x949.jpeg"/>
          <p:cNvSpPr>
            <a:spLocks noGrp="1"/>
          </p:cNvSpPr>
          <p:nvPr>
            <p:ph type="pic" sz="quarter" idx="14"/>
          </p:nvPr>
        </p:nvSpPr>
        <p:spPr>
          <a:xfrm>
            <a:off x="8128000" y="571500"/>
            <a:ext cx="4305300" cy="3594100"/>
          </a:xfrm>
          <a:prstGeom prst="rect">
            <a:avLst/>
          </a:prstGeom>
        </p:spPr>
        <p:txBody>
          <a:bodyPr lIns="91439" tIns="45719" rIns="91439" bIns="45719">
            <a:noAutofit/>
          </a:bodyPr>
          <a:lstStyle/>
          <a:p>
            <a:endParaRPr/>
          </a:p>
        </p:txBody>
      </p:sp>
      <p:sp>
        <p:nvSpPr>
          <p:cNvPr id="92" name="182429520_1646x1646.jpeg"/>
          <p:cNvSpPr>
            <a:spLocks noGrp="1"/>
          </p:cNvSpPr>
          <p:nvPr>
            <p:ph type="pic" sz="quarter" idx="15"/>
          </p:nvPr>
        </p:nvSpPr>
        <p:spPr>
          <a:xfrm>
            <a:off x="8128000" y="4292600"/>
            <a:ext cx="4305300" cy="3594100"/>
          </a:xfrm>
          <a:prstGeom prst="rect">
            <a:avLst/>
          </a:prstGeom>
        </p:spPr>
        <p:txBody>
          <a:bodyPr lIns="91439" tIns="45719" rIns="91439" bIns="45719">
            <a:noAutofit/>
          </a:bodyPr>
          <a:lstStyle/>
          <a:p>
            <a:endParaRPr/>
          </a:p>
        </p:txBody>
      </p:sp>
      <p:sp>
        <p:nvSpPr>
          <p:cNvPr id="93" name="正文级别 1…"/>
          <p:cNvSpPr txBox="1">
            <a:spLocks noGrp="1"/>
          </p:cNvSpPr>
          <p:nvPr>
            <p:ph type="body" sz="quarter" idx="1"/>
          </p:nvPr>
        </p:nvSpPr>
        <p:spPr>
          <a:xfrm>
            <a:off x="571500" y="8051800"/>
            <a:ext cx="11861800" cy="1333500"/>
          </a:xfrm>
          <a:prstGeom prst="rect">
            <a:avLst/>
          </a:prstGeom>
        </p:spPr>
        <p:txBody>
          <a:bodyPr/>
          <a:lstStyle>
            <a:lvl1pPr marL="0" indent="0">
              <a:spcBef>
                <a:spcPts val="1400"/>
              </a:spcBef>
              <a:buSzTx/>
              <a:buFontTx/>
              <a:buNone/>
              <a:defRPr sz="2800" i="1" spc="28"/>
            </a:lvl1pPr>
            <a:lvl2pPr marL="0" indent="0">
              <a:spcBef>
                <a:spcPts val="1400"/>
              </a:spcBef>
              <a:buSzTx/>
              <a:buFontTx/>
              <a:buNone/>
              <a:defRPr sz="2800" i="1" spc="28"/>
            </a:lvl2pPr>
            <a:lvl3pPr marL="0" indent="0">
              <a:spcBef>
                <a:spcPts val="1400"/>
              </a:spcBef>
              <a:buSzTx/>
              <a:buFontTx/>
              <a:buNone/>
              <a:defRPr sz="2800" i="1" spc="28"/>
            </a:lvl3pPr>
            <a:lvl4pPr marL="0" indent="0">
              <a:spcBef>
                <a:spcPts val="1400"/>
              </a:spcBef>
              <a:buSzTx/>
              <a:buFontTx/>
              <a:buNone/>
              <a:defRPr sz="2800" i="1" spc="28"/>
            </a:lvl4pPr>
            <a:lvl5pPr marL="0" indent="0">
              <a:spcBef>
                <a:spcPts val="1400"/>
              </a:spcBef>
              <a:buSzTx/>
              <a:buFontTx/>
              <a:buNone/>
              <a:defRPr sz="2800" i="1" spc="28"/>
            </a:lvl5pPr>
          </a:lstStyle>
          <a:p>
            <a:r>
              <a:t>正文级别 1</a:t>
            </a:r>
          </a:p>
          <a:p>
            <a:pPr lvl="1"/>
            <a:r>
              <a:t>正文级别 2</a:t>
            </a:r>
          </a:p>
          <a:p>
            <a:pPr lvl="2"/>
            <a:r>
              <a:t>正文级别 3</a:t>
            </a:r>
          </a:p>
          <a:p>
            <a:pPr lvl="3"/>
            <a:r>
              <a:t>正文级别 4</a:t>
            </a:r>
          </a:p>
          <a:p>
            <a:pPr lvl="4"/>
            <a:r>
              <a:t>正文级别 5</a:t>
            </a:r>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571500" y="723900"/>
            <a:ext cx="11861800" cy="723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标题文本</a:t>
            </a:r>
          </a:p>
        </p:txBody>
      </p:sp>
      <p:sp>
        <p:nvSpPr>
          <p:cNvPr id="3" name="正文级别 1…"/>
          <p:cNvSpPr txBox="1">
            <a:spLocks noGrp="1"/>
          </p:cNvSpPr>
          <p:nvPr>
            <p:ph type="body" idx="1"/>
          </p:nvPr>
        </p:nvSpPr>
        <p:spPr>
          <a:xfrm>
            <a:off x="571500" y="1803400"/>
            <a:ext cx="11861800" cy="722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2072911" y="9194800"/>
            <a:ext cx="317501" cy="330200"/>
          </a:xfrm>
          <a:prstGeom prst="rect">
            <a:avLst/>
          </a:prstGeom>
          <a:ln w="12700">
            <a:miter lim="400000"/>
          </a:ln>
        </p:spPr>
        <p:txBody>
          <a:bodyPr wrap="none" lIns="50800" tIns="50800" rIns="50800" bIns="50800">
            <a:spAutoFit/>
          </a:bodyPr>
          <a:lstStyle>
            <a:lvl1pPr algn="r">
              <a:spcBef>
                <a:spcPts val="0"/>
              </a:spcBef>
              <a:defRPr sz="1600" i="0" spc="0">
                <a:solidFill>
                  <a:srgbClr val="747676"/>
                </a:solidFill>
                <a:latin typeface="+mn-lt"/>
                <a:ea typeface="+mn-ea"/>
                <a:cs typeface="+mn-cs"/>
                <a:sym typeface="Baskervill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Baskerville"/>
        </a:defRPr>
      </a:lvl1pPr>
      <a:lvl2pPr marL="0" marR="0" indent="3429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Baskerville"/>
        </a:defRPr>
      </a:lvl2pPr>
      <a:lvl3pPr marL="0" marR="0" indent="6858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Baskerville"/>
        </a:defRPr>
      </a:lvl3pPr>
      <a:lvl4pPr marL="0" marR="0" indent="10287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Baskerville"/>
        </a:defRPr>
      </a:lvl4pPr>
      <a:lvl5pPr marL="0" marR="0" indent="13716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Baskerville"/>
        </a:defRPr>
      </a:lvl5pPr>
      <a:lvl6pPr marL="0" marR="0" indent="17145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Baskerville"/>
        </a:defRPr>
      </a:lvl6pPr>
      <a:lvl7pPr marL="0" marR="0" indent="20574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Baskerville"/>
        </a:defRPr>
      </a:lvl7pPr>
      <a:lvl8pPr marL="0" marR="0" indent="24003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Baskerville"/>
        </a:defRPr>
      </a:lvl8pPr>
      <a:lvl9pPr marL="0" marR="0" indent="27432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Baskerville"/>
        </a:defRPr>
      </a:lvl9pPr>
    </p:titleStyle>
    <p:bodyStyle>
      <a:lvl1pPr marL="4699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1pPr>
      <a:lvl2pPr marL="9398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2pPr>
      <a:lvl3pPr marL="14097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3pPr>
      <a:lvl4pPr marL="18796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4pPr>
      <a:lvl5pPr marL="23495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5pPr>
      <a:lvl6pPr marL="28194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6pPr>
      <a:lvl7pPr marL="32893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7pPr>
      <a:lvl8pPr marL="37592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8pPr>
      <a:lvl9pPr marL="42291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9pPr>
    </p:bodyStyle>
    <p:otherStyle>
      <a:lvl1pPr marL="0" marR="0" indent="0" algn="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Baskerville"/>
        </a:defRPr>
      </a:lvl1pPr>
      <a:lvl2pPr marL="0" marR="0" indent="228600" algn="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Baskerville"/>
        </a:defRPr>
      </a:lvl2pPr>
      <a:lvl3pPr marL="0" marR="0" indent="457200" algn="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Baskerville"/>
        </a:defRPr>
      </a:lvl3pPr>
      <a:lvl4pPr marL="0" marR="0" indent="685800" algn="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Baskerville"/>
        </a:defRPr>
      </a:lvl4pPr>
      <a:lvl5pPr marL="0" marR="0" indent="914400" algn="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Baskerville"/>
        </a:defRPr>
      </a:lvl5pPr>
      <a:lvl6pPr marL="0" marR="0" indent="1143000" algn="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Baskerville"/>
        </a:defRPr>
      </a:lvl6pPr>
      <a:lvl7pPr marL="0" marR="0" indent="1371600" algn="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Baskerville"/>
        </a:defRPr>
      </a:lvl7pPr>
      <a:lvl8pPr marL="0" marR="0" indent="1600200" algn="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Baskerville"/>
        </a:defRPr>
      </a:lvl8pPr>
      <a:lvl9pPr marL="0" marR="0" indent="1828800" algn="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Baskervill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obfuscator-llvm/obfuscator/tree/llvm-4.0" TargetMode="Externa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bfuscator-llvm/obfuscator/blob/llvm-4.0/lib/Transforms/Obfuscation/Substitution.cpp" TargetMode="External"/><Relationship Id="rId2" Type="http://schemas.openxmlformats.org/officeDocument/2006/relationships/hyperlink" Target="https://github.com/obfuscator-llvm/obfuscator/blob/llvm-4.0/lib/Transforms/Obfuscation/Flattening.cpp" TargetMode="External"/><Relationship Id="rId1" Type="http://schemas.openxmlformats.org/officeDocument/2006/relationships/slideLayout" Target="../slideLayouts/slideLayout6.xml"/><Relationship Id="rId4" Type="http://schemas.openxmlformats.org/officeDocument/2006/relationships/hyperlink" Target="https://github.com/obfuscator-llvm/obfuscator/blob/llvm-4.0/lib/Transforms/Obfuscation/BogusControlFlow.cpp"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llvm-mirror/llvm.git" TargetMode="Externa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llvm.org/docs/tutorial/"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118295074_2675x2907.jpeg" descr="118295074_2675x2907.jpeg"/>
          <p:cNvPicPr>
            <a:picLocks noGrp="1" noChangeAspect="1"/>
          </p:cNvPicPr>
          <p:nvPr>
            <p:ph type="pic" idx="13"/>
          </p:nvPr>
        </p:nvPicPr>
        <p:blipFill>
          <a:blip r:embed="rId2">
            <a:extLst/>
          </a:blip>
          <a:srcRect l="194" t="7974" r="116" b="23208"/>
          <a:stretch>
            <a:fillRect/>
          </a:stretch>
        </p:blipFill>
        <p:spPr>
          <a:prstGeom prst="rect">
            <a:avLst/>
          </a:prstGeom>
        </p:spPr>
      </p:pic>
      <p:sp>
        <p:nvSpPr>
          <p:cNvPr id="129" name="矩形"/>
          <p:cNvSpPr>
            <a:spLocks noGrp="1"/>
          </p:cNvSpPr>
          <p:nvPr>
            <p:ph type="body" idx="14"/>
          </p:nvPr>
        </p:nvSpPr>
        <p:spPr>
          <a:prstGeom prst="rect">
            <a:avLst/>
          </a:prstGeom>
        </p:spPr>
        <p:txBody>
          <a:bodyPr/>
          <a:lstStyle/>
          <a:p>
            <a:pPr marL="0" indent="0" algn="ctr">
              <a:spcBef>
                <a:spcPts val="0"/>
              </a:spcBef>
              <a:buSzTx/>
              <a:buFontTx/>
              <a:buNone/>
              <a:defRPr sz="2400">
                <a:latin typeface="+mn-lt"/>
                <a:ea typeface="+mn-ea"/>
                <a:cs typeface="+mn-cs"/>
                <a:sym typeface="Baskerville"/>
              </a:defRPr>
            </a:pPr>
            <a:endParaRPr/>
          </a:p>
        </p:txBody>
      </p:sp>
      <p:sp>
        <p:nvSpPr>
          <p:cNvPr id="130" name="线条"/>
          <p:cNvSpPr>
            <a:spLocks noGrp="1"/>
          </p:cNvSpPr>
          <p:nvPr>
            <p:ph type="body" idx="15"/>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31" name="LLVM 简介与代码混淆"/>
          <p:cNvSpPr txBox="1">
            <a:spLocks noGrp="1"/>
          </p:cNvSpPr>
          <p:nvPr>
            <p:ph type="title"/>
          </p:nvPr>
        </p:nvSpPr>
        <p:spPr>
          <a:prstGeom prst="rect">
            <a:avLst/>
          </a:prstGeom>
        </p:spPr>
        <p:txBody>
          <a:bodyPr/>
          <a:lstStyle>
            <a:lvl1pPr defTabSz="449833">
              <a:defRPr sz="9317">
                <a:latin typeface="Beirut"/>
                <a:ea typeface="Beirut"/>
                <a:cs typeface="Beirut"/>
                <a:sym typeface="Beirut"/>
              </a:defRPr>
            </a:lvl1pPr>
          </a:lstStyle>
          <a:p>
            <a:r>
              <a:t>LLVM 简介与代码混淆</a:t>
            </a:r>
          </a:p>
        </p:txBody>
      </p:sp>
      <p:sp>
        <p:nvSpPr>
          <p:cNvPr id="132" name="LCatro"/>
          <p:cNvSpPr txBox="1">
            <a:spLocks noGrp="1"/>
          </p:cNvSpPr>
          <p:nvPr>
            <p:ph type="body" sz="quarter" idx="1"/>
          </p:nvPr>
        </p:nvSpPr>
        <p:spPr>
          <a:prstGeom prst="rect">
            <a:avLst/>
          </a:prstGeom>
        </p:spPr>
        <p:txBody>
          <a:bodyPr/>
          <a:lstStyle/>
          <a:p>
            <a:r>
              <a:t>LCatro</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76" name="LLVM 后端"/>
          <p:cNvSpPr txBox="1">
            <a:spLocks noGrp="1"/>
          </p:cNvSpPr>
          <p:nvPr>
            <p:ph type="title"/>
          </p:nvPr>
        </p:nvSpPr>
        <p:spPr>
          <a:prstGeom prst="rect">
            <a:avLst/>
          </a:prstGeom>
        </p:spPr>
        <p:txBody>
          <a:bodyPr/>
          <a:lstStyle>
            <a:lvl1pPr defTabSz="397256">
              <a:spcBef>
                <a:spcPts val="1500"/>
              </a:spcBef>
              <a:defRPr sz="3536"/>
            </a:lvl1pPr>
          </a:lstStyle>
          <a:p>
            <a:r>
              <a:t>LLVM 后端</a:t>
            </a:r>
          </a:p>
        </p:txBody>
      </p:sp>
      <p:sp>
        <p:nvSpPr>
          <p:cNvPr id="177" name="LLVM 后端意义在于把LLVM IR 代码编译到目的平台的代码…"/>
          <p:cNvSpPr txBox="1">
            <a:spLocks noGrp="1"/>
          </p:cNvSpPr>
          <p:nvPr>
            <p:ph type="body" idx="1"/>
          </p:nvPr>
        </p:nvSpPr>
        <p:spPr>
          <a:prstGeom prst="rect">
            <a:avLst/>
          </a:prstGeom>
        </p:spPr>
        <p:txBody>
          <a:bodyPr/>
          <a:lstStyle/>
          <a:p>
            <a:r>
              <a:t>LLVM 后端意义在于把LLVM IR 代码编译到目的平台的代码</a:t>
            </a:r>
          </a:p>
          <a:p>
            <a:r>
              <a:t>原理:</a:t>
            </a:r>
          </a:p>
        </p:txBody>
      </p:sp>
      <p:pic>
        <p:nvPicPr>
          <p:cNvPr id="178" name="InstallTime.png" descr="InstallTime.png"/>
          <p:cNvPicPr>
            <a:picLocks noChangeAspect="1"/>
          </p:cNvPicPr>
          <p:nvPr/>
        </p:nvPicPr>
        <p:blipFill>
          <a:blip r:embed="rId2">
            <a:extLst/>
          </a:blip>
          <a:stretch>
            <a:fillRect/>
          </a:stretch>
        </p:blipFill>
        <p:spPr>
          <a:xfrm>
            <a:off x="666749" y="3270250"/>
            <a:ext cx="11671302" cy="223238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81" name="OLLVM(obfuscator-llvm) 原理"/>
          <p:cNvSpPr txBox="1">
            <a:spLocks noGrp="1"/>
          </p:cNvSpPr>
          <p:nvPr>
            <p:ph type="title"/>
          </p:nvPr>
        </p:nvSpPr>
        <p:spPr>
          <a:prstGeom prst="rect">
            <a:avLst/>
          </a:prstGeom>
        </p:spPr>
        <p:txBody>
          <a:bodyPr/>
          <a:lstStyle>
            <a:lvl1pPr defTabSz="397256">
              <a:spcBef>
                <a:spcPts val="1500"/>
              </a:spcBef>
              <a:defRPr sz="3536"/>
            </a:lvl1pPr>
          </a:lstStyle>
          <a:p>
            <a:r>
              <a:t>OLLVM(obfuscator-llvm) 原理</a:t>
            </a:r>
          </a:p>
        </p:txBody>
      </p:sp>
      <p:sp>
        <p:nvSpPr>
          <p:cNvPr id="182" name="OLLVM(obfuscator-llvm)项目地址  —  https://github.com/obfuscator-llvm/obfuscator/tree/llvm-4.0…"/>
          <p:cNvSpPr txBox="1">
            <a:spLocks noGrp="1"/>
          </p:cNvSpPr>
          <p:nvPr>
            <p:ph type="body" idx="1"/>
          </p:nvPr>
        </p:nvSpPr>
        <p:spPr>
          <a:prstGeom prst="rect">
            <a:avLst/>
          </a:prstGeom>
        </p:spPr>
        <p:txBody>
          <a:bodyPr/>
          <a:lstStyle/>
          <a:p>
            <a:r>
              <a:t>OLLVM(obfuscator-llvm)项目地址  —  </a:t>
            </a:r>
            <a:r>
              <a:rPr u="sng">
                <a:hlinkClick r:id="rId2"/>
              </a:rPr>
              <a:t>https://github.com/obfuscator-llvm/obfuscator/tree/llvm-4.0</a:t>
            </a:r>
          </a:p>
          <a:p>
            <a:r>
              <a:t>使用优化器对LLVM 中间代码进行混淆</a:t>
            </a:r>
          </a:p>
          <a:p>
            <a:r>
              <a:t>混淆效果对比:</a:t>
            </a:r>
          </a:p>
        </p:txBody>
      </p:sp>
      <p:pic>
        <p:nvPicPr>
          <p:cNvPr id="183" name="WX20181213-004010@2x.png" descr="WX20181213-004010@2x.png"/>
          <p:cNvPicPr>
            <a:picLocks noChangeAspect="1"/>
          </p:cNvPicPr>
          <p:nvPr/>
        </p:nvPicPr>
        <p:blipFill>
          <a:blip r:embed="rId3">
            <a:extLst/>
          </a:blip>
          <a:stretch>
            <a:fillRect/>
          </a:stretch>
        </p:blipFill>
        <p:spPr>
          <a:xfrm>
            <a:off x="228600" y="4654550"/>
            <a:ext cx="7239000" cy="6032500"/>
          </a:xfrm>
          <a:prstGeom prst="rect">
            <a:avLst/>
          </a:prstGeom>
          <a:ln w="12700">
            <a:miter lim="400000"/>
          </a:ln>
        </p:spPr>
      </p:pic>
      <p:pic>
        <p:nvPicPr>
          <p:cNvPr id="184" name="WX20181213-004051@2x.png" descr="WX20181213-004051@2x.png"/>
          <p:cNvPicPr>
            <a:picLocks noChangeAspect="1"/>
          </p:cNvPicPr>
          <p:nvPr/>
        </p:nvPicPr>
        <p:blipFill>
          <a:blip r:embed="rId4">
            <a:extLst/>
          </a:blip>
          <a:stretch>
            <a:fillRect/>
          </a:stretch>
        </p:blipFill>
        <p:spPr>
          <a:xfrm>
            <a:off x="5727700" y="4648200"/>
            <a:ext cx="8051800" cy="576580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87" name="OLLVM 混淆器代码路径"/>
          <p:cNvSpPr txBox="1">
            <a:spLocks noGrp="1"/>
          </p:cNvSpPr>
          <p:nvPr>
            <p:ph type="title"/>
          </p:nvPr>
        </p:nvSpPr>
        <p:spPr>
          <a:prstGeom prst="rect">
            <a:avLst/>
          </a:prstGeom>
        </p:spPr>
        <p:txBody>
          <a:bodyPr/>
          <a:lstStyle>
            <a:lvl1pPr defTabSz="397256">
              <a:spcBef>
                <a:spcPts val="1500"/>
              </a:spcBef>
              <a:defRPr sz="3536"/>
            </a:lvl1pPr>
          </a:lstStyle>
          <a:p>
            <a:r>
              <a:t>OLLVM 混淆器代码路径</a:t>
            </a:r>
          </a:p>
        </p:txBody>
      </p:sp>
      <p:sp>
        <p:nvSpPr>
          <p:cNvPr id="188" name="控制流扁平化   https://github.com/obfuscator-llvm/obfuscator/blob/llvm-4.0/lib/Transforms/Obfuscation/Flattening.cpp…"/>
          <p:cNvSpPr txBox="1">
            <a:spLocks noGrp="1"/>
          </p:cNvSpPr>
          <p:nvPr>
            <p:ph type="body" idx="1"/>
          </p:nvPr>
        </p:nvSpPr>
        <p:spPr>
          <a:prstGeom prst="rect">
            <a:avLst/>
          </a:prstGeom>
        </p:spPr>
        <p:txBody>
          <a:bodyPr/>
          <a:lstStyle/>
          <a:p>
            <a:r>
              <a:rPr u="sng"/>
              <a:t>控制流扁平化   </a:t>
            </a:r>
            <a:r>
              <a:rPr u="sng">
                <a:hlinkClick r:id="rId2"/>
              </a:rPr>
              <a:t>https://github.com/obfuscator-llvm/obfuscator/blob/llvm-4.0/lib/Transforms/Obfuscation/Flattening.cpp</a:t>
            </a:r>
          </a:p>
          <a:p>
            <a:r>
              <a:rPr u="sng"/>
              <a:t>等价指令替换   </a:t>
            </a:r>
            <a:r>
              <a:rPr u="sng">
                <a:hlinkClick r:id="rId3"/>
              </a:rPr>
              <a:t>https://github.com/obfuscator-llvm/obfuscator/blob/llvm-4.0/lib/Transforms/Obfuscation/Substitution.cpp</a:t>
            </a:r>
          </a:p>
          <a:p>
            <a:r>
              <a:rPr u="sng"/>
              <a:t>控制流伪造   </a:t>
            </a:r>
            <a:r>
              <a:rPr u="sng">
                <a:hlinkClick r:id="rId4"/>
              </a:rPr>
              <a:t>https://github.com/obfuscator-llvm/obfuscator/blob/llvm-4.0/lib/Transforms/Obfuscation/BogusControlFlow.cpp</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91" name="OLLVM 等价代码替换"/>
          <p:cNvSpPr txBox="1">
            <a:spLocks noGrp="1"/>
          </p:cNvSpPr>
          <p:nvPr>
            <p:ph type="title"/>
          </p:nvPr>
        </p:nvSpPr>
        <p:spPr>
          <a:prstGeom prst="rect">
            <a:avLst/>
          </a:prstGeom>
        </p:spPr>
        <p:txBody>
          <a:bodyPr/>
          <a:lstStyle>
            <a:lvl1pPr defTabSz="397256">
              <a:spcBef>
                <a:spcPts val="1500"/>
              </a:spcBef>
              <a:defRPr sz="3536"/>
            </a:lvl1pPr>
          </a:lstStyle>
          <a:p>
            <a:r>
              <a:t>OLLVM 等价代码替换</a:t>
            </a:r>
          </a:p>
        </p:txBody>
      </p:sp>
      <p:sp>
        <p:nvSpPr>
          <p:cNvPr id="192" name="OLLVM 等价代码替换功能意思是把指令替换成等价执行的指令…"/>
          <p:cNvSpPr txBox="1">
            <a:spLocks noGrp="1"/>
          </p:cNvSpPr>
          <p:nvPr>
            <p:ph type="body" idx="1"/>
          </p:nvPr>
        </p:nvSpPr>
        <p:spPr>
          <a:prstGeom prst="rect">
            <a:avLst/>
          </a:prstGeom>
        </p:spPr>
        <p:txBody>
          <a:bodyPr/>
          <a:lstStyle/>
          <a:p>
            <a:r>
              <a:t>OLLVM 等价代码替换功能意思是把指令替换成等价执行的指令</a:t>
            </a:r>
          </a:p>
          <a:p>
            <a:r>
              <a:t>例子: </a:t>
            </a:r>
          </a:p>
          <a:p>
            <a:r>
              <a:t>Add EAX,0x10 =&gt; Sub EAX,-0x10</a:t>
            </a:r>
          </a:p>
          <a:p>
            <a:r>
              <a:t>CALL 0x7EC00000 =&gt; PUSH 0x7EC00000 ,RETN</a:t>
            </a:r>
          </a:p>
          <a:p>
            <a:r>
              <a:t>JUMP 0x1234 =&gt; JNZ $+3,JZ $+1,JMP 0x340000E9 ,0x12</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95" name="OLLVM 等价代码替换"/>
          <p:cNvSpPr txBox="1">
            <a:spLocks noGrp="1"/>
          </p:cNvSpPr>
          <p:nvPr>
            <p:ph type="title"/>
          </p:nvPr>
        </p:nvSpPr>
        <p:spPr>
          <a:prstGeom prst="rect">
            <a:avLst/>
          </a:prstGeom>
        </p:spPr>
        <p:txBody>
          <a:bodyPr/>
          <a:lstStyle>
            <a:lvl1pPr defTabSz="397256">
              <a:spcBef>
                <a:spcPts val="1500"/>
              </a:spcBef>
              <a:defRPr sz="3536"/>
            </a:lvl1pPr>
          </a:lstStyle>
          <a:p>
            <a:r>
              <a:t>OLLVM 等价代码替换</a:t>
            </a:r>
          </a:p>
        </p:txBody>
      </p:sp>
      <p:sp>
        <p:nvSpPr>
          <p:cNvPr id="196" name="等价指令替换实现函数:…"/>
          <p:cNvSpPr txBox="1">
            <a:spLocks noGrp="1"/>
          </p:cNvSpPr>
          <p:nvPr>
            <p:ph type="body" idx="1"/>
          </p:nvPr>
        </p:nvSpPr>
        <p:spPr>
          <a:prstGeom prst="rect">
            <a:avLst/>
          </a:prstGeom>
        </p:spPr>
        <p:txBody>
          <a:bodyPr/>
          <a:lstStyle/>
          <a:p>
            <a:r>
              <a:t>等价指令替换实现函数:</a:t>
            </a:r>
          </a:p>
          <a:p>
            <a:r>
              <a:t>bool Substitution::substitute(Function *f);</a:t>
            </a:r>
          </a:p>
          <a:p>
            <a:r>
              <a:t>遍历函数里代码块,迭代代码块里的指令,寻找能否被等价替换的指令</a:t>
            </a:r>
          </a:p>
        </p:txBody>
      </p:sp>
      <p:pic>
        <p:nvPicPr>
          <p:cNvPr id="197" name="WX20181217-101018@2x.png" descr="WX20181217-101018@2x.png"/>
          <p:cNvPicPr>
            <a:picLocks noChangeAspect="1"/>
          </p:cNvPicPr>
          <p:nvPr/>
        </p:nvPicPr>
        <p:blipFill>
          <a:blip r:embed="rId2">
            <a:extLst/>
          </a:blip>
          <a:stretch>
            <a:fillRect/>
          </a:stretch>
        </p:blipFill>
        <p:spPr>
          <a:xfrm>
            <a:off x="2227744" y="4235450"/>
            <a:ext cx="8549312" cy="4758285"/>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00" name="OLLVM 等价代码替换"/>
          <p:cNvSpPr txBox="1">
            <a:spLocks noGrp="1"/>
          </p:cNvSpPr>
          <p:nvPr>
            <p:ph type="title"/>
          </p:nvPr>
        </p:nvSpPr>
        <p:spPr>
          <a:prstGeom prst="rect">
            <a:avLst/>
          </a:prstGeom>
        </p:spPr>
        <p:txBody>
          <a:bodyPr/>
          <a:lstStyle>
            <a:lvl1pPr defTabSz="397256">
              <a:spcBef>
                <a:spcPts val="1500"/>
              </a:spcBef>
              <a:defRPr sz="3536"/>
            </a:lvl1pPr>
          </a:lstStyle>
          <a:p>
            <a:r>
              <a:t>OLLVM 等价代码替换</a:t>
            </a:r>
          </a:p>
        </p:txBody>
      </p:sp>
      <p:sp>
        <p:nvSpPr>
          <p:cNvPr id="201" name="等价替换代码:"/>
          <p:cNvSpPr txBox="1">
            <a:spLocks noGrp="1"/>
          </p:cNvSpPr>
          <p:nvPr>
            <p:ph type="body" idx="1"/>
          </p:nvPr>
        </p:nvSpPr>
        <p:spPr>
          <a:prstGeom prst="rect">
            <a:avLst/>
          </a:prstGeom>
        </p:spPr>
        <p:txBody>
          <a:bodyPr/>
          <a:lstStyle/>
          <a:p>
            <a:r>
              <a:t>等价替换代码:</a:t>
            </a:r>
          </a:p>
        </p:txBody>
      </p:sp>
      <p:pic>
        <p:nvPicPr>
          <p:cNvPr id="202" name="WX20181217-101157@2x.png" descr="WX20181217-101157@2x.png"/>
          <p:cNvPicPr>
            <a:picLocks noChangeAspect="1"/>
          </p:cNvPicPr>
          <p:nvPr/>
        </p:nvPicPr>
        <p:blipFill>
          <a:blip r:embed="rId2">
            <a:extLst/>
          </a:blip>
          <a:stretch>
            <a:fillRect/>
          </a:stretch>
        </p:blipFill>
        <p:spPr>
          <a:xfrm>
            <a:off x="571500" y="2495550"/>
            <a:ext cx="8407400" cy="3975100"/>
          </a:xfrm>
          <a:prstGeom prst="rect">
            <a:avLst/>
          </a:prstGeom>
          <a:ln w="12700">
            <a:miter lim="400000"/>
          </a:ln>
        </p:spPr>
      </p:pic>
      <p:pic>
        <p:nvPicPr>
          <p:cNvPr id="203" name="WX20181217-101309@2x.png" descr="WX20181217-101309@2x.png"/>
          <p:cNvPicPr>
            <a:picLocks noChangeAspect="1"/>
          </p:cNvPicPr>
          <p:nvPr/>
        </p:nvPicPr>
        <p:blipFill>
          <a:blip r:embed="rId3">
            <a:extLst/>
          </a:blip>
          <a:stretch>
            <a:fillRect/>
          </a:stretch>
        </p:blipFill>
        <p:spPr>
          <a:xfrm>
            <a:off x="5073650" y="4533900"/>
            <a:ext cx="7353300" cy="449580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06" name="OLLVM 伪造控制流"/>
          <p:cNvSpPr txBox="1">
            <a:spLocks noGrp="1"/>
          </p:cNvSpPr>
          <p:nvPr>
            <p:ph type="title"/>
          </p:nvPr>
        </p:nvSpPr>
        <p:spPr>
          <a:prstGeom prst="rect">
            <a:avLst/>
          </a:prstGeom>
        </p:spPr>
        <p:txBody>
          <a:bodyPr/>
          <a:lstStyle>
            <a:lvl1pPr defTabSz="397256">
              <a:spcBef>
                <a:spcPts val="1500"/>
              </a:spcBef>
              <a:defRPr sz="3536"/>
            </a:lvl1pPr>
          </a:lstStyle>
          <a:p>
            <a:r>
              <a:t>OLLVM 伪造控制流</a:t>
            </a:r>
          </a:p>
        </p:txBody>
      </p:sp>
      <p:sp>
        <p:nvSpPr>
          <p:cNvPr id="207" name="分割代码块并生成混淆的代码块来合并混淆代码分支"/>
          <p:cNvSpPr txBox="1">
            <a:spLocks noGrp="1"/>
          </p:cNvSpPr>
          <p:nvPr>
            <p:ph type="body" idx="1"/>
          </p:nvPr>
        </p:nvSpPr>
        <p:spPr>
          <a:prstGeom prst="rect">
            <a:avLst/>
          </a:prstGeom>
        </p:spPr>
        <p:txBody>
          <a:bodyPr/>
          <a:lstStyle/>
          <a:p>
            <a:r>
              <a:t>分割代码块并生成混淆的代码块来合并混淆代码分支</a:t>
            </a:r>
          </a:p>
        </p:txBody>
      </p:sp>
      <p:pic>
        <p:nvPicPr>
          <p:cNvPr id="208" name="main_c.png" descr="main_c.png"/>
          <p:cNvPicPr>
            <a:picLocks noChangeAspect="1"/>
          </p:cNvPicPr>
          <p:nvPr/>
        </p:nvPicPr>
        <p:blipFill>
          <a:blip r:embed="rId2">
            <a:extLst/>
          </a:blip>
          <a:stretch>
            <a:fillRect/>
          </a:stretch>
        </p:blipFill>
        <p:spPr>
          <a:xfrm>
            <a:off x="948463" y="2586806"/>
            <a:ext cx="4402274" cy="6703244"/>
          </a:xfrm>
          <a:prstGeom prst="rect">
            <a:avLst/>
          </a:prstGeom>
          <a:ln w="12700">
            <a:miter lim="400000"/>
          </a:ln>
        </p:spPr>
      </p:pic>
      <p:pic>
        <p:nvPicPr>
          <p:cNvPr id="209" name="main_c_bcf.png" descr="main_c_bcf.png"/>
          <p:cNvPicPr>
            <a:picLocks noChangeAspect="1"/>
          </p:cNvPicPr>
          <p:nvPr/>
        </p:nvPicPr>
        <p:blipFill>
          <a:blip r:embed="rId3">
            <a:extLst/>
          </a:blip>
          <a:stretch>
            <a:fillRect/>
          </a:stretch>
        </p:blipFill>
        <p:spPr>
          <a:xfrm>
            <a:off x="6938786" y="2594401"/>
            <a:ext cx="2869416" cy="6549336"/>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12" name="OLLVM 伪造控制流"/>
          <p:cNvSpPr txBox="1">
            <a:spLocks noGrp="1"/>
          </p:cNvSpPr>
          <p:nvPr>
            <p:ph type="title"/>
          </p:nvPr>
        </p:nvSpPr>
        <p:spPr>
          <a:prstGeom prst="rect">
            <a:avLst/>
          </a:prstGeom>
        </p:spPr>
        <p:txBody>
          <a:bodyPr/>
          <a:lstStyle>
            <a:lvl1pPr defTabSz="397256">
              <a:spcBef>
                <a:spcPts val="1500"/>
              </a:spcBef>
              <a:defRPr sz="3536"/>
            </a:lvl1pPr>
          </a:lstStyle>
          <a:p>
            <a:r>
              <a:t>OLLVM 伪造控制流</a:t>
            </a:r>
          </a:p>
        </p:txBody>
      </p:sp>
      <p:sp>
        <p:nvSpPr>
          <p:cNvPr id="213" name="伪造控制流实现入口函数:…"/>
          <p:cNvSpPr txBox="1">
            <a:spLocks noGrp="1"/>
          </p:cNvSpPr>
          <p:nvPr>
            <p:ph type="body" idx="1"/>
          </p:nvPr>
        </p:nvSpPr>
        <p:spPr>
          <a:prstGeom prst="rect">
            <a:avLst/>
          </a:prstGeom>
        </p:spPr>
        <p:txBody>
          <a:bodyPr/>
          <a:lstStyle/>
          <a:p>
            <a:r>
              <a:t>伪造控制流实现入口函数:</a:t>
            </a:r>
          </a:p>
          <a:p>
            <a:r>
              <a:t>void bogus(Function &amp;F);</a:t>
            </a:r>
          </a:p>
          <a:p>
            <a:r>
              <a:t>示例原理:</a:t>
            </a:r>
          </a:p>
        </p:txBody>
      </p:sp>
      <p:pic>
        <p:nvPicPr>
          <p:cNvPr id="3" name="图片 2">
            <a:extLst>
              <a:ext uri="{FF2B5EF4-FFF2-40B4-BE49-F238E27FC236}">
                <a16:creationId xmlns:a16="http://schemas.microsoft.com/office/drawing/2014/main" id="{64B92380-1518-434E-9D0C-964D8CD4A7C1}"/>
              </a:ext>
            </a:extLst>
          </p:cNvPr>
          <p:cNvPicPr>
            <a:picLocks noChangeAspect="1"/>
          </p:cNvPicPr>
          <p:nvPr/>
        </p:nvPicPr>
        <p:blipFill rotWithShape="1">
          <a:blip r:embed="rId2">
            <a:extLst>
              <a:ext uri="{28A0092B-C50C-407E-A947-70E740481C1C}">
                <a14:useLocalDpi xmlns:a14="http://schemas.microsoft.com/office/drawing/2010/main" val="0"/>
              </a:ext>
            </a:extLst>
          </a:blip>
          <a:srcRect l="27315" t="8633" r="2822" b="22917"/>
          <a:stretch/>
        </p:blipFill>
        <p:spPr>
          <a:xfrm rot="16200000">
            <a:off x="2617242" y="2038615"/>
            <a:ext cx="5266326" cy="9173041"/>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16" name="OLLVM 伪造控制流"/>
          <p:cNvSpPr txBox="1">
            <a:spLocks noGrp="1"/>
          </p:cNvSpPr>
          <p:nvPr>
            <p:ph type="title"/>
          </p:nvPr>
        </p:nvSpPr>
        <p:spPr>
          <a:prstGeom prst="rect">
            <a:avLst/>
          </a:prstGeom>
        </p:spPr>
        <p:txBody>
          <a:bodyPr/>
          <a:lstStyle>
            <a:lvl1pPr defTabSz="397256">
              <a:spcBef>
                <a:spcPts val="1500"/>
              </a:spcBef>
              <a:defRPr sz="3536"/>
            </a:lvl1pPr>
          </a:lstStyle>
          <a:p>
            <a:r>
              <a:t>OLLVM 伪造控制流</a:t>
            </a:r>
          </a:p>
        </p:txBody>
      </p:sp>
      <p:sp>
        <p:nvSpPr>
          <p:cNvPr id="217" name="正文"/>
          <p:cNvSpPr txBox="1">
            <a:spLocks noGrp="1"/>
          </p:cNvSpPr>
          <p:nvPr>
            <p:ph type="body" idx="1"/>
          </p:nvPr>
        </p:nvSpPr>
        <p:spPr>
          <a:prstGeom prst="rect">
            <a:avLst/>
          </a:prstGeom>
        </p:spPr>
        <p:txBody>
          <a:bodyPr/>
          <a:lstStyle/>
          <a:p>
            <a:endParaRPr/>
          </a:p>
        </p:txBody>
      </p:sp>
      <p:pic>
        <p:nvPicPr>
          <p:cNvPr id="218" name="WX20181217-103507@2x.png" descr="WX20181217-103507@2x.png"/>
          <p:cNvPicPr>
            <a:picLocks noChangeAspect="1"/>
          </p:cNvPicPr>
          <p:nvPr/>
        </p:nvPicPr>
        <p:blipFill>
          <a:blip r:embed="rId2">
            <a:extLst/>
          </a:blip>
          <a:stretch>
            <a:fillRect/>
          </a:stretch>
        </p:blipFill>
        <p:spPr>
          <a:xfrm>
            <a:off x="577850" y="1816100"/>
            <a:ext cx="8430075" cy="7394570"/>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21" name="OLLVM 伪造控制流"/>
          <p:cNvSpPr txBox="1">
            <a:spLocks noGrp="1"/>
          </p:cNvSpPr>
          <p:nvPr>
            <p:ph type="title"/>
          </p:nvPr>
        </p:nvSpPr>
        <p:spPr>
          <a:prstGeom prst="rect">
            <a:avLst/>
          </a:prstGeom>
        </p:spPr>
        <p:txBody>
          <a:bodyPr/>
          <a:lstStyle>
            <a:lvl1pPr defTabSz="397256">
              <a:spcBef>
                <a:spcPts val="1500"/>
              </a:spcBef>
              <a:defRPr sz="3536"/>
            </a:lvl1pPr>
          </a:lstStyle>
          <a:p>
            <a:r>
              <a:t>OLLVM 伪造控制流</a:t>
            </a:r>
          </a:p>
        </p:txBody>
      </p:sp>
      <p:sp>
        <p:nvSpPr>
          <p:cNvPr id="222" name="正文"/>
          <p:cNvSpPr txBox="1">
            <a:spLocks noGrp="1"/>
          </p:cNvSpPr>
          <p:nvPr>
            <p:ph type="body" idx="1"/>
          </p:nvPr>
        </p:nvSpPr>
        <p:spPr>
          <a:prstGeom prst="rect">
            <a:avLst/>
          </a:prstGeom>
        </p:spPr>
        <p:txBody>
          <a:bodyPr/>
          <a:lstStyle/>
          <a:p>
            <a:endParaRPr/>
          </a:p>
        </p:txBody>
      </p:sp>
      <p:pic>
        <p:nvPicPr>
          <p:cNvPr id="223" name="WX20181217-104103@2x.png" descr="WX20181217-104103@2x.png"/>
          <p:cNvPicPr>
            <a:picLocks noChangeAspect="1"/>
          </p:cNvPicPr>
          <p:nvPr/>
        </p:nvPicPr>
        <p:blipFill>
          <a:blip r:embed="rId2">
            <a:extLst/>
          </a:blip>
          <a:stretch>
            <a:fillRect/>
          </a:stretch>
        </p:blipFill>
        <p:spPr>
          <a:xfrm>
            <a:off x="552449" y="1807557"/>
            <a:ext cx="6708760" cy="7679343"/>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图像" descr="图像"/>
          <p:cNvPicPr>
            <a:picLocks noGrp="1" noChangeAspect="1"/>
          </p:cNvPicPr>
          <p:nvPr>
            <p:ph type="pic" idx="13"/>
          </p:nvPr>
        </p:nvPicPr>
        <p:blipFill>
          <a:blip r:embed="rId2">
            <a:extLst/>
          </a:blip>
          <a:srcRect l="2257" t="129" r="26205" b="129"/>
          <a:stretch>
            <a:fillRect/>
          </a:stretch>
        </p:blipFill>
        <p:spPr>
          <a:prstGeom prst="rect">
            <a:avLst/>
          </a:prstGeom>
        </p:spPr>
      </p:pic>
      <p:sp>
        <p:nvSpPr>
          <p:cNvPr id="135" name="线条"/>
          <p:cNvSpPr>
            <a:spLocks noGrp="1"/>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36" name="目录"/>
          <p:cNvSpPr txBox="1">
            <a:spLocks noGrp="1"/>
          </p:cNvSpPr>
          <p:nvPr>
            <p:ph type="title"/>
          </p:nvPr>
        </p:nvSpPr>
        <p:spPr>
          <a:prstGeom prst="rect">
            <a:avLst/>
          </a:prstGeom>
        </p:spPr>
        <p:txBody>
          <a:bodyPr/>
          <a:lstStyle>
            <a:lvl1pPr defTabSz="397256">
              <a:spcBef>
                <a:spcPts val="1500"/>
              </a:spcBef>
              <a:defRPr sz="3536"/>
            </a:lvl1pPr>
          </a:lstStyle>
          <a:p>
            <a:r>
              <a:t>目录</a:t>
            </a:r>
          </a:p>
        </p:txBody>
      </p:sp>
      <p:sp>
        <p:nvSpPr>
          <p:cNvPr id="137" name="LLVM 简介…"/>
          <p:cNvSpPr txBox="1">
            <a:spLocks noGrp="1"/>
          </p:cNvSpPr>
          <p:nvPr>
            <p:ph type="body" sz="half" idx="1"/>
          </p:nvPr>
        </p:nvSpPr>
        <p:spPr>
          <a:xfrm>
            <a:off x="7023100" y="1803400"/>
            <a:ext cx="5397500" cy="7990930"/>
          </a:xfrm>
          <a:prstGeom prst="rect">
            <a:avLst/>
          </a:prstGeom>
        </p:spPr>
        <p:txBody>
          <a:bodyPr/>
          <a:lstStyle/>
          <a:p>
            <a:pPr marL="345440" indent="-345440" defTabSz="496570">
              <a:spcBef>
                <a:spcPts val="1500"/>
              </a:spcBef>
              <a:defRPr sz="2380"/>
            </a:pPr>
            <a:r>
              <a:t>LLVM 简介</a:t>
            </a:r>
          </a:p>
          <a:p>
            <a:pPr marL="345440" indent="-345440" defTabSz="496570">
              <a:spcBef>
                <a:spcPts val="1500"/>
              </a:spcBef>
              <a:defRPr sz="2380"/>
            </a:pPr>
            <a:r>
              <a:t>LLVM 编译原理</a:t>
            </a:r>
          </a:p>
          <a:p>
            <a:pPr marL="345440" indent="-345440" defTabSz="496570">
              <a:spcBef>
                <a:spcPts val="1500"/>
              </a:spcBef>
              <a:defRPr sz="2380"/>
            </a:pPr>
            <a:r>
              <a:t>LLVM 初体验</a:t>
            </a:r>
          </a:p>
          <a:p>
            <a:pPr marL="345440" indent="-345440" defTabSz="496570">
              <a:spcBef>
                <a:spcPts val="1500"/>
              </a:spcBef>
              <a:defRPr sz="2380"/>
            </a:pPr>
            <a:r>
              <a:t>LLVM 前端</a:t>
            </a:r>
          </a:p>
          <a:p>
            <a:pPr marL="345440" indent="-345440" defTabSz="496570">
              <a:spcBef>
                <a:spcPts val="1500"/>
              </a:spcBef>
              <a:defRPr sz="2380"/>
            </a:pPr>
            <a:r>
              <a:t>LLVM IR(中间语言)</a:t>
            </a:r>
          </a:p>
          <a:p>
            <a:pPr marL="345440" indent="-345440" defTabSz="496570">
              <a:spcBef>
                <a:spcPts val="1500"/>
              </a:spcBef>
              <a:defRPr sz="2380"/>
            </a:pPr>
            <a:r>
              <a:t>LLVM 后端</a:t>
            </a:r>
          </a:p>
          <a:p>
            <a:pPr marL="345440" indent="-345440" defTabSz="496570">
              <a:spcBef>
                <a:spcPts val="1500"/>
              </a:spcBef>
              <a:defRPr sz="2380"/>
            </a:pPr>
            <a:r>
              <a:t>OLLVM 原理</a:t>
            </a:r>
          </a:p>
          <a:p>
            <a:pPr marL="345440" indent="-345440" defTabSz="496570">
              <a:spcBef>
                <a:spcPts val="1500"/>
              </a:spcBef>
              <a:defRPr sz="2380"/>
            </a:pPr>
            <a:r>
              <a:t>等价代码替换</a:t>
            </a:r>
          </a:p>
          <a:p>
            <a:pPr marL="345440" indent="-345440" defTabSz="496570">
              <a:spcBef>
                <a:spcPts val="1500"/>
              </a:spcBef>
              <a:defRPr sz="2380"/>
            </a:pPr>
            <a:r>
              <a:t>伪造控制流</a:t>
            </a:r>
          </a:p>
          <a:p>
            <a:pPr marL="345440" indent="-345440" defTabSz="496570">
              <a:spcBef>
                <a:spcPts val="1500"/>
              </a:spcBef>
              <a:defRPr sz="2380"/>
            </a:pPr>
            <a:r>
              <a:t>控制流扁平化</a:t>
            </a:r>
          </a:p>
          <a:p>
            <a:pPr marL="345440" indent="-345440" defTabSz="496570">
              <a:spcBef>
                <a:spcPts val="1500"/>
              </a:spcBef>
              <a:defRPr sz="2380"/>
            </a:pPr>
            <a:r>
              <a:t>恢复控制流扁平化后的代码</a:t>
            </a:r>
          </a:p>
          <a:p>
            <a:pPr marL="345440" indent="-345440" defTabSz="496570">
              <a:spcBef>
                <a:spcPts val="1500"/>
              </a:spcBef>
              <a:defRPr sz="2380"/>
            </a:pPr>
            <a:r>
              <a:t>如何编写一个自定义的混淆器</a:t>
            </a:r>
          </a:p>
          <a:p>
            <a:pPr marL="345440" indent="-345440" defTabSz="496570">
              <a:spcBef>
                <a:spcPts val="1500"/>
              </a:spcBef>
              <a:defRPr sz="2380"/>
            </a:pPr>
            <a:r>
              <a:t>一个免杀思路</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26" name="OLLVM 控制流扁平化"/>
          <p:cNvSpPr txBox="1">
            <a:spLocks noGrp="1"/>
          </p:cNvSpPr>
          <p:nvPr>
            <p:ph type="title"/>
          </p:nvPr>
        </p:nvSpPr>
        <p:spPr>
          <a:prstGeom prst="rect">
            <a:avLst/>
          </a:prstGeom>
        </p:spPr>
        <p:txBody>
          <a:bodyPr/>
          <a:lstStyle>
            <a:lvl1pPr defTabSz="397256">
              <a:spcBef>
                <a:spcPts val="1500"/>
              </a:spcBef>
              <a:defRPr sz="3536"/>
            </a:lvl1pPr>
          </a:lstStyle>
          <a:p>
            <a:r>
              <a:t>OLLVM 控制流扁平化</a:t>
            </a:r>
          </a:p>
        </p:txBody>
      </p:sp>
      <p:sp>
        <p:nvSpPr>
          <p:cNvPr id="227" name="代码里面会有很多的控制流程,控制流扁平化的意义在于构造一个分发器来派遣代码执行流程到不同的分支代码块中去"/>
          <p:cNvSpPr txBox="1">
            <a:spLocks noGrp="1"/>
          </p:cNvSpPr>
          <p:nvPr>
            <p:ph type="body" idx="1"/>
          </p:nvPr>
        </p:nvSpPr>
        <p:spPr>
          <a:prstGeom prst="rect">
            <a:avLst/>
          </a:prstGeom>
        </p:spPr>
        <p:txBody>
          <a:bodyPr/>
          <a:lstStyle/>
          <a:p>
            <a:r>
              <a:t>代码里面会有很多的控制流程,控制流扁平化的意义在于构造一个分发器来派遣代码执行流程到不同的分支代码块中去</a:t>
            </a:r>
          </a:p>
        </p:txBody>
      </p:sp>
      <p:pic>
        <p:nvPicPr>
          <p:cNvPr id="228" name="main_c.png" descr="main_c.png"/>
          <p:cNvPicPr>
            <a:picLocks noChangeAspect="1"/>
          </p:cNvPicPr>
          <p:nvPr/>
        </p:nvPicPr>
        <p:blipFill>
          <a:blip r:embed="rId2">
            <a:extLst/>
          </a:blip>
          <a:stretch>
            <a:fillRect/>
          </a:stretch>
        </p:blipFill>
        <p:spPr>
          <a:xfrm>
            <a:off x="869950" y="3100115"/>
            <a:ext cx="4098526" cy="6240735"/>
          </a:xfrm>
          <a:prstGeom prst="rect">
            <a:avLst/>
          </a:prstGeom>
          <a:ln w="12700">
            <a:miter lim="400000"/>
          </a:ln>
        </p:spPr>
      </p:pic>
      <p:pic>
        <p:nvPicPr>
          <p:cNvPr id="229" name="main_c_fla.png" descr="main_c_fla.png"/>
          <p:cNvPicPr>
            <a:picLocks noChangeAspect="1"/>
          </p:cNvPicPr>
          <p:nvPr/>
        </p:nvPicPr>
        <p:blipFill>
          <a:blip r:embed="rId3">
            <a:extLst/>
          </a:blip>
          <a:stretch>
            <a:fillRect/>
          </a:stretch>
        </p:blipFill>
        <p:spPr>
          <a:xfrm>
            <a:off x="5016929" y="3100115"/>
            <a:ext cx="7987431" cy="6240735"/>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32" name="OLLVM 控制流扁平化"/>
          <p:cNvSpPr txBox="1">
            <a:spLocks noGrp="1"/>
          </p:cNvSpPr>
          <p:nvPr>
            <p:ph type="title"/>
          </p:nvPr>
        </p:nvSpPr>
        <p:spPr>
          <a:prstGeom prst="rect">
            <a:avLst/>
          </a:prstGeom>
        </p:spPr>
        <p:txBody>
          <a:bodyPr/>
          <a:lstStyle>
            <a:lvl1pPr defTabSz="397256">
              <a:spcBef>
                <a:spcPts val="1500"/>
              </a:spcBef>
              <a:defRPr sz="3536"/>
            </a:lvl1pPr>
          </a:lstStyle>
          <a:p>
            <a:r>
              <a:t>OLLVM 控制流扁平化</a:t>
            </a:r>
          </a:p>
        </p:txBody>
      </p:sp>
      <p:sp>
        <p:nvSpPr>
          <p:cNvPr id="233" name="控制流扁平化实现入口函数:…"/>
          <p:cNvSpPr txBox="1">
            <a:spLocks noGrp="1"/>
          </p:cNvSpPr>
          <p:nvPr>
            <p:ph type="body" idx="1"/>
          </p:nvPr>
        </p:nvSpPr>
        <p:spPr>
          <a:prstGeom prst="rect">
            <a:avLst/>
          </a:prstGeom>
        </p:spPr>
        <p:txBody>
          <a:bodyPr/>
          <a:lstStyle/>
          <a:p>
            <a:r>
              <a:t>控制流扁平化实现入口函数:</a:t>
            </a:r>
          </a:p>
          <a:p>
            <a:r>
              <a:t>void bogus(Function &amp;F);</a:t>
            </a:r>
          </a:p>
          <a:p>
            <a:r>
              <a:t>示例原理:</a:t>
            </a:r>
          </a:p>
        </p:txBody>
      </p:sp>
      <p:pic>
        <p:nvPicPr>
          <p:cNvPr id="234" name="bb352c9f40d9ae979f5ac203fc2eb835.png" descr="bb352c9f40d9ae979f5ac203fc2eb835.png"/>
          <p:cNvPicPr>
            <a:picLocks noChangeAspect="1"/>
          </p:cNvPicPr>
          <p:nvPr/>
        </p:nvPicPr>
        <p:blipFill>
          <a:blip r:embed="rId2">
            <a:extLst/>
          </a:blip>
          <a:stretch>
            <a:fillRect/>
          </a:stretch>
        </p:blipFill>
        <p:spPr>
          <a:xfrm>
            <a:off x="463550" y="4121150"/>
            <a:ext cx="7353300" cy="2146300"/>
          </a:xfrm>
          <a:prstGeom prst="rect">
            <a:avLst/>
          </a:prstGeom>
          <a:ln w="12700">
            <a:miter lim="400000"/>
          </a:ln>
        </p:spPr>
      </p:pic>
      <p:pic>
        <p:nvPicPr>
          <p:cNvPr id="235" name="471ec1aa469805a15db47e130dde5485.png" descr="471ec1aa469805a15db47e130dde5485.png"/>
          <p:cNvPicPr>
            <a:picLocks noChangeAspect="1"/>
          </p:cNvPicPr>
          <p:nvPr/>
        </p:nvPicPr>
        <p:blipFill>
          <a:blip r:embed="rId3">
            <a:extLst/>
          </a:blip>
          <a:stretch>
            <a:fillRect/>
          </a:stretch>
        </p:blipFill>
        <p:spPr>
          <a:xfrm>
            <a:off x="412750" y="6337036"/>
            <a:ext cx="7842145" cy="3019743"/>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38" name="OLLVM 控制流扁平化"/>
          <p:cNvSpPr txBox="1">
            <a:spLocks noGrp="1"/>
          </p:cNvSpPr>
          <p:nvPr>
            <p:ph type="title"/>
          </p:nvPr>
        </p:nvSpPr>
        <p:spPr>
          <a:prstGeom prst="rect">
            <a:avLst/>
          </a:prstGeom>
        </p:spPr>
        <p:txBody>
          <a:bodyPr/>
          <a:lstStyle>
            <a:lvl1pPr defTabSz="397256">
              <a:spcBef>
                <a:spcPts val="1500"/>
              </a:spcBef>
              <a:defRPr sz="3536"/>
            </a:lvl1pPr>
          </a:lstStyle>
          <a:p>
            <a:r>
              <a:t>OLLVM 控制流扁平化</a:t>
            </a:r>
          </a:p>
        </p:txBody>
      </p:sp>
      <p:sp>
        <p:nvSpPr>
          <p:cNvPr id="239" name="正文"/>
          <p:cNvSpPr txBox="1">
            <a:spLocks noGrp="1"/>
          </p:cNvSpPr>
          <p:nvPr>
            <p:ph type="body" idx="1"/>
          </p:nvPr>
        </p:nvSpPr>
        <p:spPr>
          <a:prstGeom prst="rect">
            <a:avLst/>
          </a:prstGeom>
        </p:spPr>
        <p:txBody>
          <a:bodyPr/>
          <a:lstStyle/>
          <a:p>
            <a:endParaRPr/>
          </a:p>
        </p:txBody>
      </p:sp>
      <p:pic>
        <p:nvPicPr>
          <p:cNvPr id="240" name="WX20181217-150312@2x.png" descr="WX20181217-150312@2x.png"/>
          <p:cNvPicPr>
            <a:picLocks noChangeAspect="1"/>
          </p:cNvPicPr>
          <p:nvPr/>
        </p:nvPicPr>
        <p:blipFill>
          <a:blip r:embed="rId2">
            <a:extLst/>
          </a:blip>
          <a:stretch>
            <a:fillRect/>
          </a:stretch>
        </p:blipFill>
        <p:spPr>
          <a:xfrm>
            <a:off x="577850" y="1816870"/>
            <a:ext cx="7988300" cy="7556501"/>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43" name="OLLVM 控制流扁平化"/>
          <p:cNvSpPr txBox="1">
            <a:spLocks noGrp="1"/>
          </p:cNvSpPr>
          <p:nvPr>
            <p:ph type="title"/>
          </p:nvPr>
        </p:nvSpPr>
        <p:spPr>
          <a:prstGeom prst="rect">
            <a:avLst/>
          </a:prstGeom>
        </p:spPr>
        <p:txBody>
          <a:bodyPr/>
          <a:lstStyle>
            <a:lvl1pPr defTabSz="397256">
              <a:spcBef>
                <a:spcPts val="1500"/>
              </a:spcBef>
              <a:defRPr sz="3536"/>
            </a:lvl1pPr>
          </a:lstStyle>
          <a:p>
            <a:r>
              <a:t>OLLVM 控制流扁平化</a:t>
            </a:r>
          </a:p>
        </p:txBody>
      </p:sp>
      <p:sp>
        <p:nvSpPr>
          <p:cNvPr id="244" name="正文"/>
          <p:cNvSpPr txBox="1">
            <a:spLocks noGrp="1"/>
          </p:cNvSpPr>
          <p:nvPr>
            <p:ph type="body" idx="1"/>
          </p:nvPr>
        </p:nvSpPr>
        <p:spPr>
          <a:prstGeom prst="rect">
            <a:avLst/>
          </a:prstGeom>
        </p:spPr>
        <p:txBody>
          <a:bodyPr/>
          <a:lstStyle/>
          <a:p>
            <a:endParaRPr/>
          </a:p>
        </p:txBody>
      </p:sp>
      <p:pic>
        <p:nvPicPr>
          <p:cNvPr id="245" name="WX20181217-150721@2x.png" descr="WX20181217-150721@2x.png"/>
          <p:cNvPicPr>
            <a:picLocks noChangeAspect="1"/>
          </p:cNvPicPr>
          <p:nvPr/>
        </p:nvPicPr>
        <p:blipFill>
          <a:blip r:embed="rId2">
            <a:extLst/>
          </a:blip>
          <a:stretch>
            <a:fillRect/>
          </a:stretch>
        </p:blipFill>
        <p:spPr>
          <a:xfrm>
            <a:off x="590550" y="1841500"/>
            <a:ext cx="6997700" cy="2667000"/>
          </a:xfrm>
          <a:prstGeom prst="rect">
            <a:avLst/>
          </a:prstGeom>
          <a:ln w="12700">
            <a:miter lim="400000"/>
          </a:ln>
        </p:spPr>
      </p:pic>
      <p:pic>
        <p:nvPicPr>
          <p:cNvPr id="246" name="WX20181217-150735@2x.png" descr="WX20181217-150735@2x.png"/>
          <p:cNvPicPr>
            <a:picLocks noChangeAspect="1"/>
          </p:cNvPicPr>
          <p:nvPr/>
        </p:nvPicPr>
        <p:blipFill>
          <a:blip r:embed="rId3">
            <a:extLst/>
          </a:blip>
          <a:stretch>
            <a:fillRect/>
          </a:stretch>
        </p:blipFill>
        <p:spPr>
          <a:xfrm>
            <a:off x="622300" y="4902200"/>
            <a:ext cx="7137400" cy="2997200"/>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49" name="恢复控制流扁平化后的代码"/>
          <p:cNvSpPr txBox="1">
            <a:spLocks noGrp="1"/>
          </p:cNvSpPr>
          <p:nvPr>
            <p:ph type="title"/>
          </p:nvPr>
        </p:nvSpPr>
        <p:spPr>
          <a:prstGeom prst="rect">
            <a:avLst/>
          </a:prstGeom>
        </p:spPr>
        <p:txBody>
          <a:bodyPr/>
          <a:lstStyle>
            <a:lvl1pPr defTabSz="397256">
              <a:spcBef>
                <a:spcPts val="1500"/>
              </a:spcBef>
              <a:defRPr sz="3536"/>
            </a:lvl1pPr>
          </a:lstStyle>
          <a:p>
            <a:r>
              <a:t>恢复控制流扁平化后的代码</a:t>
            </a:r>
          </a:p>
        </p:txBody>
      </p:sp>
      <p:sp>
        <p:nvSpPr>
          <p:cNvPr id="250" name="使用OLLVM 对代码进行控制流扁平化的操作命令:…"/>
          <p:cNvSpPr txBox="1">
            <a:spLocks noGrp="1"/>
          </p:cNvSpPr>
          <p:nvPr>
            <p:ph type="body" idx="1"/>
          </p:nvPr>
        </p:nvSpPr>
        <p:spPr>
          <a:prstGeom prst="rect">
            <a:avLst/>
          </a:prstGeom>
        </p:spPr>
        <p:txBody>
          <a:bodyPr/>
          <a:lstStyle/>
          <a:p>
            <a:r>
              <a:t>使用OLLVM 对代码进行控制流扁平化的操作命令:</a:t>
            </a:r>
          </a:p>
          <a:p>
            <a:r>
              <a:t>./clang test_code.cpp -mllvm -fla -o test_code</a:t>
            </a:r>
          </a:p>
          <a:p>
            <a:r>
              <a:t>效果展示</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53" name="恢复控制流扁平化后的代码"/>
          <p:cNvSpPr txBox="1">
            <a:spLocks noGrp="1"/>
          </p:cNvSpPr>
          <p:nvPr>
            <p:ph type="title"/>
          </p:nvPr>
        </p:nvSpPr>
        <p:spPr>
          <a:prstGeom prst="rect">
            <a:avLst/>
          </a:prstGeom>
        </p:spPr>
        <p:txBody>
          <a:bodyPr/>
          <a:lstStyle>
            <a:lvl1pPr defTabSz="397256">
              <a:spcBef>
                <a:spcPts val="1500"/>
              </a:spcBef>
              <a:defRPr sz="3536"/>
            </a:lvl1pPr>
          </a:lstStyle>
          <a:p>
            <a:r>
              <a:t>恢复控制流扁平化后的代码</a:t>
            </a:r>
          </a:p>
        </p:txBody>
      </p:sp>
      <p:sp>
        <p:nvSpPr>
          <p:cNvPr id="254" name="正文"/>
          <p:cNvSpPr txBox="1">
            <a:spLocks noGrp="1"/>
          </p:cNvSpPr>
          <p:nvPr>
            <p:ph type="body" idx="1"/>
          </p:nvPr>
        </p:nvSpPr>
        <p:spPr>
          <a:prstGeom prst="rect">
            <a:avLst/>
          </a:prstGeom>
        </p:spPr>
        <p:txBody>
          <a:bodyPr/>
          <a:lstStyle/>
          <a:p>
            <a:endParaRPr/>
          </a:p>
        </p:txBody>
      </p:sp>
      <p:pic>
        <p:nvPicPr>
          <p:cNvPr id="255" name="b6d9662e5a216ac6e7a976dd8d814a79.png" descr="b6d9662e5a216ac6e7a976dd8d814a79.png"/>
          <p:cNvPicPr>
            <a:picLocks noChangeAspect="1"/>
          </p:cNvPicPr>
          <p:nvPr/>
        </p:nvPicPr>
        <p:blipFill>
          <a:blip r:embed="rId2">
            <a:extLst/>
          </a:blip>
          <a:stretch>
            <a:fillRect/>
          </a:stretch>
        </p:blipFill>
        <p:spPr>
          <a:xfrm>
            <a:off x="4424090" y="1702570"/>
            <a:ext cx="8225174" cy="7691451"/>
          </a:xfrm>
          <a:prstGeom prst="rect">
            <a:avLst/>
          </a:prstGeom>
          <a:ln w="12700">
            <a:miter lim="400000"/>
          </a:ln>
        </p:spPr>
      </p:pic>
      <p:pic>
        <p:nvPicPr>
          <p:cNvPr id="256" name="e9cb5ee4874e307b39b9498755ca7b3e.png" descr="e9cb5ee4874e307b39b9498755ca7b3e.png"/>
          <p:cNvPicPr>
            <a:picLocks noChangeAspect="1"/>
          </p:cNvPicPr>
          <p:nvPr/>
        </p:nvPicPr>
        <p:blipFill>
          <a:blip r:embed="rId3">
            <a:extLst/>
          </a:blip>
          <a:stretch>
            <a:fillRect/>
          </a:stretch>
        </p:blipFill>
        <p:spPr>
          <a:xfrm>
            <a:off x="529619" y="1702570"/>
            <a:ext cx="3911778" cy="7691451"/>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59" name="恢复控制流扁平化后的代码"/>
          <p:cNvSpPr txBox="1">
            <a:spLocks noGrp="1"/>
          </p:cNvSpPr>
          <p:nvPr>
            <p:ph type="title"/>
          </p:nvPr>
        </p:nvSpPr>
        <p:spPr>
          <a:prstGeom prst="rect">
            <a:avLst/>
          </a:prstGeom>
        </p:spPr>
        <p:txBody>
          <a:bodyPr/>
          <a:lstStyle>
            <a:lvl1pPr defTabSz="397256">
              <a:spcBef>
                <a:spcPts val="1500"/>
              </a:spcBef>
              <a:defRPr sz="3536"/>
            </a:lvl1pPr>
          </a:lstStyle>
          <a:p>
            <a:r>
              <a:t>恢复控制流扁平化后的代码</a:t>
            </a:r>
          </a:p>
        </p:txBody>
      </p:sp>
      <p:sp>
        <p:nvSpPr>
          <p:cNvPr id="260" name="恢复过程:…"/>
          <p:cNvSpPr txBox="1">
            <a:spLocks noGrp="1"/>
          </p:cNvSpPr>
          <p:nvPr>
            <p:ph type="body" idx="1"/>
          </p:nvPr>
        </p:nvSpPr>
        <p:spPr>
          <a:prstGeom prst="rect">
            <a:avLst/>
          </a:prstGeom>
        </p:spPr>
        <p:txBody>
          <a:bodyPr/>
          <a:lstStyle/>
          <a:p>
            <a:r>
              <a:t>恢复过程:</a:t>
            </a:r>
          </a:p>
          <a:p>
            <a:r>
              <a:t>1.确定主分发器(LoopEntry)和预处理器(LoopEnd)的位置</a:t>
            </a:r>
          </a:p>
          <a:p>
            <a:r>
              <a:t>2.找到真实块,RET块和无用块的代码</a:t>
            </a:r>
          </a:p>
          <a:p>
            <a:r>
              <a:t>3.对没有分支的真实块直接JUMP 到下一真实块</a:t>
            </a:r>
          </a:p>
          <a:p>
            <a:r>
              <a:t>4.对有分支的真实块把CMOV? 替换成等价的条件判断跳转指令</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63" name="恢复控制流扁平化后的代码"/>
          <p:cNvSpPr txBox="1">
            <a:spLocks noGrp="1"/>
          </p:cNvSpPr>
          <p:nvPr>
            <p:ph type="title"/>
          </p:nvPr>
        </p:nvSpPr>
        <p:spPr>
          <a:prstGeom prst="rect">
            <a:avLst/>
          </a:prstGeom>
        </p:spPr>
        <p:txBody>
          <a:bodyPr/>
          <a:lstStyle>
            <a:lvl1pPr defTabSz="397256">
              <a:spcBef>
                <a:spcPts val="1500"/>
              </a:spcBef>
              <a:defRPr sz="3536"/>
            </a:lvl1pPr>
          </a:lstStyle>
          <a:p>
            <a:r>
              <a:t>恢复控制流扁平化后的代码</a:t>
            </a:r>
          </a:p>
        </p:txBody>
      </p:sp>
      <p:sp>
        <p:nvSpPr>
          <p:cNvPr id="264" name="正文"/>
          <p:cNvSpPr txBox="1">
            <a:spLocks noGrp="1"/>
          </p:cNvSpPr>
          <p:nvPr>
            <p:ph type="body" idx="1"/>
          </p:nvPr>
        </p:nvSpPr>
        <p:spPr>
          <a:prstGeom prst="rect">
            <a:avLst/>
          </a:prstGeom>
        </p:spPr>
        <p:txBody>
          <a:bodyPr/>
          <a:lstStyle/>
          <a:p>
            <a:endParaRPr/>
          </a:p>
        </p:txBody>
      </p:sp>
      <p:pic>
        <p:nvPicPr>
          <p:cNvPr id="265" name="b96c284a8627f8b05033fa9ee82ee158.png" descr="b96c284a8627f8b05033fa9ee82ee158.png"/>
          <p:cNvPicPr>
            <a:picLocks noChangeAspect="1"/>
          </p:cNvPicPr>
          <p:nvPr/>
        </p:nvPicPr>
        <p:blipFill>
          <a:blip r:embed="rId2">
            <a:extLst/>
          </a:blip>
          <a:stretch>
            <a:fillRect/>
          </a:stretch>
        </p:blipFill>
        <p:spPr>
          <a:xfrm>
            <a:off x="633551" y="1791513"/>
            <a:ext cx="5288037" cy="7517587"/>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68" name="如何编写一个自定义的混淆器"/>
          <p:cNvSpPr txBox="1">
            <a:spLocks noGrp="1"/>
          </p:cNvSpPr>
          <p:nvPr>
            <p:ph type="title"/>
          </p:nvPr>
        </p:nvSpPr>
        <p:spPr>
          <a:prstGeom prst="rect">
            <a:avLst/>
          </a:prstGeom>
        </p:spPr>
        <p:txBody>
          <a:bodyPr/>
          <a:lstStyle>
            <a:lvl1pPr defTabSz="397256">
              <a:spcBef>
                <a:spcPts val="1500"/>
              </a:spcBef>
              <a:defRPr sz="3536"/>
            </a:lvl1pPr>
          </a:lstStyle>
          <a:p>
            <a:r>
              <a:t>如何编写一个自定义的混淆器</a:t>
            </a:r>
          </a:p>
        </p:txBody>
      </p:sp>
      <p:sp>
        <p:nvSpPr>
          <p:cNvPr id="269" name="关注两个项目目录:…"/>
          <p:cNvSpPr txBox="1">
            <a:spLocks noGrp="1"/>
          </p:cNvSpPr>
          <p:nvPr>
            <p:ph type="body" idx="1"/>
          </p:nvPr>
        </p:nvSpPr>
        <p:spPr>
          <a:prstGeom prst="rect">
            <a:avLst/>
          </a:prstGeom>
        </p:spPr>
        <p:txBody>
          <a:bodyPr/>
          <a:lstStyle/>
          <a:p>
            <a:r>
              <a:t>关注两个项目目录:</a:t>
            </a:r>
          </a:p>
          <a:p>
            <a:r>
              <a:t>库文件目录:  /include/llvm/Transforms/Obfuscation/</a:t>
            </a:r>
          </a:p>
          <a:p>
            <a:r>
              <a:t>代码实现目录:  /lib/Transforms/Obfuscation/</a:t>
            </a:r>
          </a:p>
          <a:p>
            <a:r>
              <a:t>关注一个文件:</a:t>
            </a:r>
          </a:p>
          <a:p>
            <a:r>
              <a:t>/lib/Transforms/IPO/PassManagerBuilder.cpp</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72" name="如何编写一个自定义的混淆器 — 构造命令行调用"/>
          <p:cNvSpPr txBox="1">
            <a:spLocks noGrp="1"/>
          </p:cNvSpPr>
          <p:nvPr>
            <p:ph type="title"/>
          </p:nvPr>
        </p:nvSpPr>
        <p:spPr>
          <a:prstGeom prst="rect">
            <a:avLst/>
          </a:prstGeom>
        </p:spPr>
        <p:txBody>
          <a:bodyPr/>
          <a:lstStyle>
            <a:lvl1pPr defTabSz="397256">
              <a:spcBef>
                <a:spcPts val="1500"/>
              </a:spcBef>
              <a:defRPr sz="3536"/>
            </a:lvl1pPr>
          </a:lstStyle>
          <a:p>
            <a:r>
              <a:t>如何编写一个自定义的混淆器 — 构造命令行调用</a:t>
            </a:r>
          </a:p>
        </p:txBody>
      </p:sp>
      <p:sp>
        <p:nvSpPr>
          <p:cNvPr id="273" name="添加自定义混淆器的模块命令行调用"/>
          <p:cNvSpPr txBox="1">
            <a:spLocks noGrp="1"/>
          </p:cNvSpPr>
          <p:nvPr>
            <p:ph type="body" idx="1"/>
          </p:nvPr>
        </p:nvSpPr>
        <p:spPr>
          <a:prstGeom prst="rect">
            <a:avLst/>
          </a:prstGeom>
        </p:spPr>
        <p:txBody>
          <a:bodyPr/>
          <a:lstStyle/>
          <a:p>
            <a:r>
              <a:t>添加自定义混淆器的模块命令行调用</a:t>
            </a:r>
          </a:p>
        </p:txBody>
      </p:sp>
      <p:pic>
        <p:nvPicPr>
          <p:cNvPr id="274" name="WX20181217-163323@2x.png" descr="WX20181217-163323@2x.png"/>
          <p:cNvPicPr>
            <a:picLocks noChangeAspect="1"/>
          </p:cNvPicPr>
          <p:nvPr/>
        </p:nvPicPr>
        <p:blipFill>
          <a:blip r:embed="rId2">
            <a:extLst/>
          </a:blip>
          <a:stretch>
            <a:fillRect/>
          </a:stretch>
        </p:blipFill>
        <p:spPr>
          <a:xfrm>
            <a:off x="615950" y="2527300"/>
            <a:ext cx="7785100" cy="3581400"/>
          </a:xfrm>
          <a:prstGeom prst="rect">
            <a:avLst/>
          </a:prstGeom>
          <a:ln w="12700">
            <a:miter lim="400000"/>
          </a:ln>
        </p:spPr>
      </p:pic>
      <p:pic>
        <p:nvPicPr>
          <p:cNvPr id="275" name="WX20181217-163411@2x.png" descr="WX20181217-163411@2x.png"/>
          <p:cNvPicPr>
            <a:picLocks noChangeAspect="1"/>
          </p:cNvPicPr>
          <p:nvPr/>
        </p:nvPicPr>
        <p:blipFill>
          <a:blip r:embed="rId3">
            <a:extLst/>
          </a:blip>
          <a:stretch>
            <a:fillRect/>
          </a:stretch>
        </p:blipFill>
        <p:spPr>
          <a:xfrm>
            <a:off x="603250" y="6178549"/>
            <a:ext cx="7395838" cy="3138049"/>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40" name="LLVM 简介"/>
          <p:cNvSpPr txBox="1">
            <a:spLocks noGrp="1"/>
          </p:cNvSpPr>
          <p:nvPr>
            <p:ph type="title"/>
          </p:nvPr>
        </p:nvSpPr>
        <p:spPr>
          <a:prstGeom prst="rect">
            <a:avLst/>
          </a:prstGeom>
        </p:spPr>
        <p:txBody>
          <a:bodyPr/>
          <a:lstStyle>
            <a:lvl1pPr defTabSz="397256">
              <a:spcBef>
                <a:spcPts val="1500"/>
              </a:spcBef>
              <a:defRPr sz="3536"/>
            </a:lvl1pPr>
          </a:lstStyle>
          <a:p>
            <a:r>
              <a:t>LLVM 简介</a:t>
            </a:r>
          </a:p>
        </p:txBody>
      </p:sp>
      <p:sp>
        <p:nvSpPr>
          <p:cNvPr id="141" name="LLVM 核心库提供了与编译器相关的支持，可以作为多种语言编译器的后台来使用。能够进行程序语言的编译期优化、链接优化、在线编译优化、代码生成。LLVM的项目是一个模块化和可重复使用的编译器和工具技术的集合…"/>
          <p:cNvSpPr txBox="1">
            <a:spLocks noGrp="1"/>
          </p:cNvSpPr>
          <p:nvPr>
            <p:ph type="body" idx="1"/>
          </p:nvPr>
        </p:nvSpPr>
        <p:spPr>
          <a:prstGeom prst="rect">
            <a:avLst/>
          </a:prstGeom>
        </p:spPr>
        <p:txBody>
          <a:bodyPr/>
          <a:lstStyle/>
          <a:p>
            <a:pPr marL="394715" indent="-394715" defTabSz="490727">
              <a:spcBef>
                <a:spcPts val="1500"/>
              </a:spcBef>
              <a:defRPr sz="2688"/>
            </a:pPr>
            <a:r>
              <a:t>LLVM 核心库提供了与编译器相关的支持，可以作为多种语言编译器的后台来使用。能够进行程序语言的编译期优化、链接优化、在线编译优化、代码生成。LLVM的项目是一个模块化和可重复使用的编译器和工具技术的集合</a:t>
            </a:r>
          </a:p>
          <a:p>
            <a:pPr marL="394715" indent="-394715" defTabSz="490727">
              <a:spcBef>
                <a:spcPts val="1500"/>
              </a:spcBef>
              <a:defRPr sz="2688"/>
            </a:pPr>
            <a:r>
              <a:t>现代化的设计:LLVM的设计是高度模块化的，使得其代码更为清晰和便于排查问题所在</a:t>
            </a:r>
          </a:p>
          <a:p>
            <a:pPr marL="394715" indent="-394715" defTabSz="490727">
              <a:spcBef>
                <a:spcPts val="1500"/>
              </a:spcBef>
              <a:defRPr sz="2688"/>
            </a:pPr>
            <a:r>
              <a:t>语言无关的中间代码:1.这使得透过LLVM能够将不同的语言相互连结起来；也使得LLVM能够紧密地与IDE交互和集成；2.发布中间代码而非目标代码能够在目标系统上更好地发挥其潜能而又不伤害可调试性（i.e. 在目标系统上针对本机的硬件环境产生目标代码，但又能够直接通过中间代码来进行行级调试）</a:t>
            </a:r>
          </a:p>
          <a:p>
            <a:pPr marL="394715" indent="-394715" defTabSz="490727">
              <a:spcBef>
                <a:spcPts val="1500"/>
              </a:spcBef>
              <a:defRPr sz="2688"/>
            </a:pPr>
            <a:r>
              <a:t>作为工具和函数库:使用LLVM提供的工具可以比较容易地实现新的编程语言的优化编译器或VM，或为现有的编程语言引入一些更好的优化/调试特性。</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78" name="如何编写一个自定义的混淆器 — 构造混淆器库文件"/>
          <p:cNvSpPr txBox="1">
            <a:spLocks noGrp="1"/>
          </p:cNvSpPr>
          <p:nvPr>
            <p:ph type="title"/>
          </p:nvPr>
        </p:nvSpPr>
        <p:spPr>
          <a:prstGeom prst="rect">
            <a:avLst/>
          </a:prstGeom>
        </p:spPr>
        <p:txBody>
          <a:bodyPr/>
          <a:lstStyle>
            <a:lvl1pPr defTabSz="397256">
              <a:spcBef>
                <a:spcPts val="1500"/>
              </a:spcBef>
              <a:defRPr sz="3536"/>
            </a:lvl1pPr>
          </a:lstStyle>
          <a:p>
            <a:r>
              <a:t>如何编写一个自定义的混淆器 — 构造混淆器库文件</a:t>
            </a:r>
          </a:p>
        </p:txBody>
      </p:sp>
      <p:sp>
        <p:nvSpPr>
          <p:cNvPr id="279" name="库文件代码"/>
          <p:cNvSpPr txBox="1">
            <a:spLocks noGrp="1"/>
          </p:cNvSpPr>
          <p:nvPr>
            <p:ph type="body" idx="1"/>
          </p:nvPr>
        </p:nvSpPr>
        <p:spPr>
          <a:prstGeom prst="rect">
            <a:avLst/>
          </a:prstGeom>
        </p:spPr>
        <p:txBody>
          <a:bodyPr/>
          <a:lstStyle/>
          <a:p>
            <a:r>
              <a:t>库文件代码</a:t>
            </a:r>
          </a:p>
        </p:txBody>
      </p:sp>
      <p:pic>
        <p:nvPicPr>
          <p:cNvPr id="280" name="WX20181217-163528@2x.png" descr="WX20181217-163528@2x.png"/>
          <p:cNvPicPr>
            <a:picLocks noChangeAspect="1"/>
          </p:cNvPicPr>
          <p:nvPr/>
        </p:nvPicPr>
        <p:blipFill>
          <a:blip r:embed="rId2">
            <a:extLst/>
          </a:blip>
          <a:stretch>
            <a:fillRect/>
          </a:stretch>
        </p:blipFill>
        <p:spPr>
          <a:xfrm>
            <a:off x="584200" y="2463800"/>
            <a:ext cx="5966172" cy="6614669"/>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83" name="如何编写一个自定义的混淆器 — 编写混淆器"/>
          <p:cNvSpPr txBox="1">
            <a:spLocks noGrp="1"/>
          </p:cNvSpPr>
          <p:nvPr>
            <p:ph type="title"/>
          </p:nvPr>
        </p:nvSpPr>
        <p:spPr>
          <a:prstGeom prst="rect">
            <a:avLst/>
          </a:prstGeom>
        </p:spPr>
        <p:txBody>
          <a:bodyPr/>
          <a:lstStyle>
            <a:lvl1pPr defTabSz="397256">
              <a:spcBef>
                <a:spcPts val="1500"/>
              </a:spcBef>
              <a:defRPr sz="3536"/>
            </a:lvl1pPr>
          </a:lstStyle>
          <a:p>
            <a:r>
              <a:t>如何编写一个自定义的混淆器 — 编写混淆器</a:t>
            </a:r>
          </a:p>
        </p:txBody>
      </p:sp>
      <p:sp>
        <p:nvSpPr>
          <p:cNvPr id="284" name="混淆器实现代码示例 — 遍历所有函数的LLVM IR 操作码"/>
          <p:cNvSpPr txBox="1">
            <a:spLocks noGrp="1"/>
          </p:cNvSpPr>
          <p:nvPr>
            <p:ph type="body" idx="1"/>
          </p:nvPr>
        </p:nvSpPr>
        <p:spPr>
          <a:prstGeom prst="rect">
            <a:avLst/>
          </a:prstGeom>
        </p:spPr>
        <p:txBody>
          <a:bodyPr/>
          <a:lstStyle/>
          <a:p>
            <a:r>
              <a:t>混淆器实现代码示例 — 遍历所有函数的LLVM IR 操作码</a:t>
            </a:r>
          </a:p>
        </p:txBody>
      </p:sp>
      <p:pic>
        <p:nvPicPr>
          <p:cNvPr id="285" name="WX20181217-164717@2x.png" descr="WX20181217-164717@2x.png"/>
          <p:cNvPicPr>
            <a:picLocks noChangeAspect="1"/>
          </p:cNvPicPr>
          <p:nvPr/>
        </p:nvPicPr>
        <p:blipFill>
          <a:blip r:embed="rId2">
            <a:extLst/>
          </a:blip>
          <a:stretch>
            <a:fillRect/>
          </a:stretch>
        </p:blipFill>
        <p:spPr>
          <a:xfrm>
            <a:off x="603250" y="2569861"/>
            <a:ext cx="9838060" cy="6910689"/>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88" name="如何编写一个自定义的混淆器"/>
          <p:cNvSpPr txBox="1">
            <a:spLocks noGrp="1"/>
          </p:cNvSpPr>
          <p:nvPr>
            <p:ph type="title"/>
          </p:nvPr>
        </p:nvSpPr>
        <p:spPr>
          <a:prstGeom prst="rect">
            <a:avLst/>
          </a:prstGeom>
        </p:spPr>
        <p:txBody>
          <a:bodyPr/>
          <a:lstStyle>
            <a:lvl1pPr defTabSz="397256">
              <a:spcBef>
                <a:spcPts val="1500"/>
              </a:spcBef>
              <a:defRPr sz="3536"/>
            </a:lvl1pPr>
          </a:lstStyle>
          <a:p>
            <a:r>
              <a:t>如何编写一个自定义的混淆器</a:t>
            </a:r>
          </a:p>
        </p:txBody>
      </p:sp>
      <p:sp>
        <p:nvSpPr>
          <p:cNvPr id="289" name="效果示例:"/>
          <p:cNvSpPr txBox="1">
            <a:spLocks noGrp="1"/>
          </p:cNvSpPr>
          <p:nvPr>
            <p:ph type="body" idx="1"/>
          </p:nvPr>
        </p:nvSpPr>
        <p:spPr>
          <a:prstGeom prst="rect">
            <a:avLst/>
          </a:prstGeom>
        </p:spPr>
        <p:txBody>
          <a:bodyPr/>
          <a:lstStyle/>
          <a:p>
            <a:r>
              <a:t>效果示例:</a:t>
            </a:r>
          </a:p>
        </p:txBody>
      </p:sp>
      <p:pic>
        <p:nvPicPr>
          <p:cNvPr id="290" name="WX20181217-165017@2x.png" descr="WX20181217-165017@2x.png"/>
          <p:cNvPicPr>
            <a:picLocks noChangeAspect="1"/>
          </p:cNvPicPr>
          <p:nvPr/>
        </p:nvPicPr>
        <p:blipFill>
          <a:blip r:embed="rId2">
            <a:extLst/>
          </a:blip>
          <a:stretch>
            <a:fillRect/>
          </a:stretch>
        </p:blipFill>
        <p:spPr>
          <a:xfrm>
            <a:off x="603250" y="2781300"/>
            <a:ext cx="9636238" cy="4675749"/>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93" name="免杀思路"/>
          <p:cNvSpPr txBox="1">
            <a:spLocks noGrp="1"/>
          </p:cNvSpPr>
          <p:nvPr>
            <p:ph type="title"/>
          </p:nvPr>
        </p:nvSpPr>
        <p:spPr>
          <a:prstGeom prst="rect">
            <a:avLst/>
          </a:prstGeom>
        </p:spPr>
        <p:txBody>
          <a:bodyPr/>
          <a:lstStyle>
            <a:lvl1pPr defTabSz="397256">
              <a:spcBef>
                <a:spcPts val="1500"/>
              </a:spcBef>
              <a:defRPr sz="3536"/>
            </a:lvl1pPr>
          </a:lstStyle>
          <a:p>
            <a:r>
              <a:t>免杀思路</a:t>
            </a:r>
          </a:p>
        </p:txBody>
      </p:sp>
      <p:sp>
        <p:nvSpPr>
          <p:cNvPr id="294" name="在代码入口处加入条件判断,阻止杀软主动执行"/>
          <p:cNvSpPr txBox="1">
            <a:spLocks noGrp="1"/>
          </p:cNvSpPr>
          <p:nvPr>
            <p:ph type="body" idx="1"/>
          </p:nvPr>
        </p:nvSpPr>
        <p:spPr>
          <a:prstGeom prst="rect">
            <a:avLst/>
          </a:prstGeom>
        </p:spPr>
        <p:txBody>
          <a:bodyPr/>
          <a:lstStyle/>
          <a:p>
            <a:r>
              <a:t>在代码入口处加入条件判断,阻止杀软主动执行</a:t>
            </a:r>
          </a:p>
        </p:txBody>
      </p:sp>
      <p:pic>
        <p:nvPicPr>
          <p:cNvPr id="295" name="page9image1731712.png" descr="page9image1731712.png"/>
          <p:cNvPicPr>
            <a:picLocks noChangeAspect="1"/>
          </p:cNvPicPr>
          <p:nvPr/>
        </p:nvPicPr>
        <p:blipFill>
          <a:blip r:embed="rId2">
            <a:extLst/>
          </a:blip>
          <a:stretch>
            <a:fillRect/>
          </a:stretch>
        </p:blipFill>
        <p:spPr>
          <a:xfrm>
            <a:off x="520700" y="2819399"/>
            <a:ext cx="4536794" cy="5194301"/>
          </a:xfrm>
          <a:prstGeom prst="rect">
            <a:avLst/>
          </a:prstGeom>
          <a:ln w="12700">
            <a:miter lim="400000"/>
          </a:ln>
        </p:spPr>
      </p:pic>
      <p:sp>
        <p:nvSpPr>
          <p:cNvPr id="296" name="文本"/>
          <p:cNvSpPr txBox="1"/>
          <p:nvPr/>
        </p:nvSpPr>
        <p:spPr>
          <a:xfrm>
            <a:off x="685800" y="3759199"/>
            <a:ext cx="190500"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2800"/>
              </a:lnSpc>
              <a:spcBef>
                <a:spcPts val="0"/>
              </a:spcBef>
              <a:defRPr sz="1200" i="0" spc="0">
                <a:solidFill>
                  <a:srgbClr val="000000"/>
                </a:solidFill>
                <a:latin typeface="Times"/>
                <a:ea typeface="Times"/>
                <a:cs typeface="Times"/>
                <a:sym typeface="Times"/>
              </a:defRPr>
            </a:lvl1pPr>
          </a:lstStyle>
          <a:p>
            <a:r>
              <a:t> </a:t>
            </a:r>
          </a:p>
        </p:txBody>
      </p:sp>
      <p:pic>
        <p:nvPicPr>
          <p:cNvPr id="297" name="page9image1729472.png" descr="page9image1729472.png"/>
          <p:cNvPicPr>
            <a:picLocks noChangeAspect="1"/>
          </p:cNvPicPr>
          <p:nvPr/>
        </p:nvPicPr>
        <p:blipFill>
          <a:blip r:embed="rId3">
            <a:extLst/>
          </a:blip>
          <a:stretch>
            <a:fillRect/>
          </a:stretch>
        </p:blipFill>
        <p:spPr>
          <a:xfrm>
            <a:off x="5144625" y="2987648"/>
            <a:ext cx="7279624" cy="4857804"/>
          </a:xfrm>
          <a:prstGeom prst="rect">
            <a:avLst/>
          </a:prstGeom>
          <a:ln w="12700">
            <a:miter lim="400000"/>
          </a:ln>
        </p:spPr>
      </p:pic>
      <p:sp>
        <p:nvSpPr>
          <p:cNvPr id="298" name="文本"/>
          <p:cNvSpPr txBox="1"/>
          <p:nvPr/>
        </p:nvSpPr>
        <p:spPr>
          <a:xfrm>
            <a:off x="4749800" y="2584449"/>
            <a:ext cx="190500"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2800"/>
              </a:lnSpc>
              <a:spcBef>
                <a:spcPts val="0"/>
              </a:spcBef>
              <a:defRPr sz="1200" i="0" spc="0">
                <a:solidFill>
                  <a:srgbClr val="000000"/>
                </a:solidFill>
                <a:latin typeface="Times"/>
                <a:ea typeface="Times"/>
                <a:cs typeface="Times"/>
                <a:sym typeface="Times"/>
              </a:defRPr>
            </a:lvl1pPr>
          </a:lstStyle>
          <a:p>
            <a:r>
              <a:t> </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301" name="免杀思路"/>
          <p:cNvSpPr txBox="1">
            <a:spLocks noGrp="1"/>
          </p:cNvSpPr>
          <p:nvPr>
            <p:ph type="title"/>
          </p:nvPr>
        </p:nvSpPr>
        <p:spPr>
          <a:prstGeom prst="rect">
            <a:avLst/>
          </a:prstGeom>
        </p:spPr>
        <p:txBody>
          <a:bodyPr/>
          <a:lstStyle>
            <a:lvl1pPr defTabSz="397256">
              <a:spcBef>
                <a:spcPts val="1500"/>
              </a:spcBef>
              <a:defRPr sz="3536"/>
            </a:lvl1pPr>
          </a:lstStyle>
          <a:p>
            <a:r>
              <a:t>免杀思路</a:t>
            </a:r>
          </a:p>
        </p:txBody>
      </p:sp>
      <p:sp>
        <p:nvSpPr>
          <p:cNvPr id="302" name="效果如下:"/>
          <p:cNvSpPr txBox="1">
            <a:spLocks noGrp="1"/>
          </p:cNvSpPr>
          <p:nvPr>
            <p:ph type="body" idx="1"/>
          </p:nvPr>
        </p:nvSpPr>
        <p:spPr>
          <a:prstGeom prst="rect">
            <a:avLst/>
          </a:prstGeom>
        </p:spPr>
        <p:txBody>
          <a:bodyPr/>
          <a:lstStyle/>
          <a:p>
            <a:r>
              <a:t>效果如下:</a:t>
            </a:r>
          </a:p>
        </p:txBody>
      </p:sp>
      <p:pic>
        <p:nvPicPr>
          <p:cNvPr id="303" name="page9image1752992.png" descr="page9image1752992.png"/>
          <p:cNvPicPr>
            <a:picLocks noChangeAspect="1"/>
          </p:cNvPicPr>
          <p:nvPr/>
        </p:nvPicPr>
        <p:blipFill>
          <a:blip r:embed="rId2">
            <a:extLst/>
          </a:blip>
          <a:stretch>
            <a:fillRect/>
          </a:stretch>
        </p:blipFill>
        <p:spPr>
          <a:xfrm>
            <a:off x="50800" y="2477763"/>
            <a:ext cx="7209106" cy="4798074"/>
          </a:xfrm>
          <a:prstGeom prst="rect">
            <a:avLst/>
          </a:prstGeom>
          <a:ln w="12700">
            <a:miter lim="400000"/>
          </a:ln>
        </p:spPr>
      </p:pic>
      <p:sp>
        <p:nvSpPr>
          <p:cNvPr id="304" name="文本"/>
          <p:cNvSpPr txBox="1"/>
          <p:nvPr/>
        </p:nvSpPr>
        <p:spPr>
          <a:xfrm>
            <a:off x="165100" y="-2222501"/>
            <a:ext cx="190500"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2800"/>
              </a:lnSpc>
              <a:spcBef>
                <a:spcPts val="0"/>
              </a:spcBef>
              <a:defRPr sz="1200" i="0" spc="0">
                <a:solidFill>
                  <a:srgbClr val="000000"/>
                </a:solidFill>
                <a:latin typeface="Times"/>
                <a:ea typeface="Times"/>
                <a:cs typeface="Times"/>
                <a:sym typeface="Times"/>
              </a:defRPr>
            </a:lvl1pPr>
          </a:lstStyle>
          <a:p>
            <a:r>
              <a:t> </a:t>
            </a:r>
          </a:p>
        </p:txBody>
      </p:sp>
      <p:pic>
        <p:nvPicPr>
          <p:cNvPr id="305" name="page10image1737760.png" descr="page10image1737760.png"/>
          <p:cNvPicPr>
            <a:picLocks noChangeAspect="1"/>
          </p:cNvPicPr>
          <p:nvPr/>
        </p:nvPicPr>
        <p:blipFill>
          <a:blip r:embed="rId3">
            <a:extLst/>
          </a:blip>
          <a:stretch>
            <a:fillRect/>
          </a:stretch>
        </p:blipFill>
        <p:spPr>
          <a:xfrm>
            <a:off x="6311900" y="5231084"/>
            <a:ext cx="6634054" cy="4420868"/>
          </a:xfrm>
          <a:prstGeom prst="rect">
            <a:avLst/>
          </a:prstGeom>
          <a:ln w="12700">
            <a:miter lim="400000"/>
          </a:ln>
        </p:spPr>
      </p:pic>
      <p:sp>
        <p:nvSpPr>
          <p:cNvPr id="306" name="文本"/>
          <p:cNvSpPr txBox="1"/>
          <p:nvPr/>
        </p:nvSpPr>
        <p:spPr>
          <a:xfrm>
            <a:off x="4787900" y="-1256530"/>
            <a:ext cx="190500"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2800"/>
              </a:lnSpc>
              <a:spcBef>
                <a:spcPts val="0"/>
              </a:spcBef>
              <a:defRPr sz="1200" i="0" spc="0">
                <a:solidFill>
                  <a:srgbClr val="000000"/>
                </a:solidFill>
                <a:latin typeface="Times"/>
                <a:ea typeface="Times"/>
                <a:cs typeface="Times"/>
                <a:sym typeface="Times"/>
              </a:defRPr>
            </a:lvl1pPr>
          </a:lstStyle>
          <a:p>
            <a:r>
              <a:t> </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309" name="免杀思路"/>
          <p:cNvSpPr txBox="1">
            <a:spLocks noGrp="1"/>
          </p:cNvSpPr>
          <p:nvPr>
            <p:ph type="title"/>
          </p:nvPr>
        </p:nvSpPr>
        <p:spPr>
          <a:prstGeom prst="rect">
            <a:avLst/>
          </a:prstGeom>
        </p:spPr>
        <p:txBody>
          <a:bodyPr/>
          <a:lstStyle>
            <a:lvl1pPr defTabSz="397256">
              <a:spcBef>
                <a:spcPts val="1500"/>
              </a:spcBef>
              <a:defRPr sz="3536"/>
            </a:lvl1pPr>
          </a:lstStyle>
          <a:p>
            <a:r>
              <a:t>免杀思路</a:t>
            </a:r>
          </a:p>
        </p:txBody>
      </p:sp>
      <p:sp>
        <p:nvSpPr>
          <p:cNvPr id="310" name="要做到做APT 级别的渗透工具,到上边的if 判断其实还是不够的,对于核心的Eval Code 代码还应该做一个Key 解密,使用命令行传递解密Key 到外壳程序加载Eval Code ,没有这个启动Key ,既不能逆向也不可以分析"/>
          <p:cNvSpPr txBox="1">
            <a:spLocks noGrp="1"/>
          </p:cNvSpPr>
          <p:nvPr>
            <p:ph type="body" idx="1"/>
          </p:nvPr>
        </p:nvSpPr>
        <p:spPr>
          <a:prstGeom prst="rect">
            <a:avLst/>
          </a:prstGeom>
        </p:spPr>
        <p:txBody>
          <a:bodyPr/>
          <a:lstStyle/>
          <a:p>
            <a:r>
              <a:t>要做到做APT 级别的渗透工具,到上边的if 判断其实还是不够的,对于核心的Eval Code 代码还应该做一个Key 解密,使用命令行传递解密Key 到外壳程序加载Eval Code ,没有这个启动Key ,既不能逆向也不可以分析</a:t>
            </a:r>
          </a:p>
        </p:txBody>
      </p:sp>
      <p:pic>
        <p:nvPicPr>
          <p:cNvPr id="311" name="page11image1744704.png" descr="page11image1744704.png"/>
          <p:cNvPicPr>
            <a:picLocks noChangeAspect="1"/>
          </p:cNvPicPr>
          <p:nvPr/>
        </p:nvPicPr>
        <p:blipFill>
          <a:blip r:embed="rId2">
            <a:extLst/>
          </a:blip>
          <a:stretch>
            <a:fillRect/>
          </a:stretch>
        </p:blipFill>
        <p:spPr>
          <a:xfrm>
            <a:off x="6375400" y="3647990"/>
            <a:ext cx="4554698" cy="6150061"/>
          </a:xfrm>
          <a:prstGeom prst="rect">
            <a:avLst/>
          </a:prstGeom>
          <a:ln w="12700">
            <a:miter lim="400000"/>
          </a:ln>
        </p:spPr>
      </p:pic>
      <p:sp>
        <p:nvSpPr>
          <p:cNvPr id="312" name="文本"/>
          <p:cNvSpPr txBox="1"/>
          <p:nvPr/>
        </p:nvSpPr>
        <p:spPr>
          <a:xfrm>
            <a:off x="7289800" y="2635249"/>
            <a:ext cx="190500"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2800"/>
              </a:lnSpc>
              <a:spcBef>
                <a:spcPts val="0"/>
              </a:spcBef>
              <a:defRPr sz="1200" i="0" spc="0">
                <a:solidFill>
                  <a:srgbClr val="000000"/>
                </a:solidFill>
                <a:latin typeface="Times"/>
                <a:ea typeface="Times"/>
                <a:cs typeface="Times"/>
                <a:sym typeface="Times"/>
              </a:defRPr>
            </a:lvl1pPr>
          </a:lstStyle>
          <a:p>
            <a:r>
              <a:t> </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 name="图像" descr="图像"/>
          <p:cNvPicPr>
            <a:picLocks noGrp="1" noChangeAspect="1"/>
          </p:cNvPicPr>
          <p:nvPr>
            <p:ph type="pic" idx="13"/>
          </p:nvPr>
        </p:nvPicPr>
        <p:blipFill>
          <a:blip r:embed="rId2">
            <a:extLst/>
          </a:blip>
          <a:srcRect l="34155" t="129" r="9870" b="129"/>
          <a:stretch>
            <a:fillRect/>
          </a:stretch>
        </p:blipFill>
        <p:spPr>
          <a:prstGeom prst="rect">
            <a:avLst/>
          </a:prstGeom>
        </p:spPr>
      </p:pic>
      <p:sp>
        <p:nvSpPr>
          <p:cNvPr id="315" name="线条"/>
          <p:cNvSpPr>
            <a:spLocks noGrp="1"/>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316" name="Q&amp;A"/>
          <p:cNvSpPr txBox="1">
            <a:spLocks noGrp="1"/>
          </p:cNvSpPr>
          <p:nvPr>
            <p:ph type="title"/>
          </p:nvPr>
        </p:nvSpPr>
        <p:spPr>
          <a:prstGeom prst="rect">
            <a:avLst/>
          </a:prstGeom>
        </p:spPr>
        <p:txBody>
          <a:bodyPr/>
          <a:lstStyle>
            <a:lvl1pPr>
              <a:defRPr>
                <a:latin typeface="Beirut"/>
                <a:ea typeface="Beirut"/>
                <a:cs typeface="Beirut"/>
                <a:sym typeface="Beirut"/>
              </a:defRPr>
            </a:lvl1pPr>
          </a:lstStyle>
          <a:p>
            <a:r>
              <a:t>Q&amp;A</a:t>
            </a:r>
          </a:p>
        </p:txBody>
      </p:sp>
      <p:sp>
        <p:nvSpPr>
          <p:cNvPr id="317" name="Thanks"/>
          <p:cNvSpPr txBox="1">
            <a:spLocks noGrp="1"/>
          </p:cNvSpPr>
          <p:nvPr>
            <p:ph type="body" sz="quarter" idx="1"/>
          </p:nvPr>
        </p:nvSpPr>
        <p:spPr>
          <a:prstGeom prst="rect">
            <a:avLst/>
          </a:prstGeom>
        </p:spPr>
        <p:txBody>
          <a:bodyPr/>
          <a:lstStyle/>
          <a:p>
            <a:r>
              <a:t>Thanks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44" name="LLVM 编译原理"/>
          <p:cNvSpPr txBox="1">
            <a:spLocks noGrp="1"/>
          </p:cNvSpPr>
          <p:nvPr>
            <p:ph type="title"/>
          </p:nvPr>
        </p:nvSpPr>
        <p:spPr>
          <a:prstGeom prst="rect">
            <a:avLst/>
          </a:prstGeom>
        </p:spPr>
        <p:txBody>
          <a:bodyPr/>
          <a:lstStyle>
            <a:lvl1pPr defTabSz="397256">
              <a:spcBef>
                <a:spcPts val="1500"/>
              </a:spcBef>
              <a:defRPr sz="3536"/>
            </a:lvl1pPr>
          </a:lstStyle>
          <a:p>
            <a:r>
              <a:t>LLVM 编译原理</a:t>
            </a:r>
          </a:p>
        </p:txBody>
      </p:sp>
      <p:sp>
        <p:nvSpPr>
          <p:cNvPr id="145" name="LLVM 架构:前端,优化器,后端…"/>
          <p:cNvSpPr txBox="1">
            <a:spLocks noGrp="1"/>
          </p:cNvSpPr>
          <p:nvPr>
            <p:ph type="body" idx="1"/>
          </p:nvPr>
        </p:nvSpPr>
        <p:spPr>
          <a:prstGeom prst="rect">
            <a:avLst/>
          </a:prstGeom>
        </p:spPr>
        <p:txBody>
          <a:bodyPr/>
          <a:lstStyle/>
          <a:p>
            <a:r>
              <a:t>LLVM 架构:前端,优化器,后端</a:t>
            </a:r>
          </a:p>
          <a:p>
            <a:endParaRPr/>
          </a:p>
          <a:p>
            <a:endParaRPr/>
          </a:p>
          <a:p>
            <a:endParaRPr/>
          </a:p>
          <a:p>
            <a:endParaRPr/>
          </a:p>
          <a:p>
            <a:r>
              <a:t>LLVM 前端:转化代码文件为LLVM IR</a:t>
            </a:r>
          </a:p>
          <a:p>
            <a:r>
              <a:t>LLVM 优化器:对LLVM IR 进行代码优化或混淆</a:t>
            </a:r>
          </a:p>
          <a:p>
            <a:r>
              <a:t>LLVM 后端:把LLVM IR 编译成为目标平台的代码</a:t>
            </a:r>
          </a:p>
        </p:txBody>
      </p:sp>
      <p:pic>
        <p:nvPicPr>
          <p:cNvPr id="146" name="RetargetableCompiler.png" descr="RetargetableCompiler.png"/>
          <p:cNvPicPr>
            <a:picLocks noChangeAspect="1"/>
          </p:cNvPicPr>
          <p:nvPr/>
        </p:nvPicPr>
        <p:blipFill>
          <a:blip r:embed="rId2">
            <a:extLst/>
          </a:blip>
          <a:stretch>
            <a:fillRect/>
          </a:stretch>
        </p:blipFill>
        <p:spPr>
          <a:xfrm>
            <a:off x="1009650" y="2540000"/>
            <a:ext cx="8739723" cy="3232286"/>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49" name="LLVM 初体验"/>
          <p:cNvSpPr txBox="1">
            <a:spLocks noGrp="1"/>
          </p:cNvSpPr>
          <p:nvPr>
            <p:ph type="title"/>
          </p:nvPr>
        </p:nvSpPr>
        <p:spPr>
          <a:prstGeom prst="rect">
            <a:avLst/>
          </a:prstGeom>
        </p:spPr>
        <p:txBody>
          <a:bodyPr/>
          <a:lstStyle>
            <a:lvl1pPr defTabSz="397256">
              <a:spcBef>
                <a:spcPts val="1500"/>
              </a:spcBef>
              <a:defRPr sz="3536"/>
            </a:lvl1pPr>
          </a:lstStyle>
          <a:p>
            <a:r>
              <a:t>LLVM 初体验</a:t>
            </a:r>
          </a:p>
        </p:txBody>
      </p:sp>
      <p:sp>
        <p:nvSpPr>
          <p:cNvPr id="150" name="从Github 上下载LLVM  —  git clone https://github.com/llvm-mirror/llvm.git…"/>
          <p:cNvSpPr txBox="1">
            <a:spLocks noGrp="1"/>
          </p:cNvSpPr>
          <p:nvPr>
            <p:ph type="body" idx="1"/>
          </p:nvPr>
        </p:nvSpPr>
        <p:spPr>
          <a:prstGeom prst="rect">
            <a:avLst/>
          </a:prstGeom>
        </p:spPr>
        <p:txBody>
          <a:bodyPr/>
          <a:lstStyle/>
          <a:p>
            <a:r>
              <a:t>从Github 上下载LLVM  —  git clone </a:t>
            </a:r>
            <a:r>
              <a:rPr u="sng">
                <a:hlinkClick r:id="rId2"/>
              </a:rPr>
              <a:t>https://github.com/llvm-mirror/llvm.git</a:t>
            </a:r>
          </a:p>
          <a:p>
            <a:r>
              <a:t>打开LLVM 项目目录.执行命令:mkdir build ,cd build ,cmake .. ,sudo make install</a:t>
            </a:r>
          </a:p>
          <a:p>
            <a:r>
              <a:t>Clang -S -emit-llvm test_code.cpp -o test_code.ll</a:t>
            </a:r>
          </a:p>
        </p:txBody>
      </p:sp>
      <p:pic>
        <p:nvPicPr>
          <p:cNvPr id="151" name="WX20181213-001146@2x.png" descr="WX20181213-001146@2x.png"/>
          <p:cNvPicPr>
            <a:picLocks noChangeAspect="1"/>
          </p:cNvPicPr>
          <p:nvPr/>
        </p:nvPicPr>
        <p:blipFill>
          <a:blip r:embed="rId3">
            <a:extLst/>
          </a:blip>
          <a:stretch>
            <a:fillRect/>
          </a:stretch>
        </p:blipFill>
        <p:spPr>
          <a:xfrm>
            <a:off x="1098550" y="5276850"/>
            <a:ext cx="4119577" cy="3031387"/>
          </a:xfrm>
          <a:prstGeom prst="rect">
            <a:avLst/>
          </a:prstGeom>
          <a:ln w="12700">
            <a:miter lim="400000"/>
          </a:ln>
        </p:spPr>
      </p:pic>
      <p:pic>
        <p:nvPicPr>
          <p:cNvPr id="152" name="WX20181213-001236@2x.png" descr="WX20181213-001236@2x.png"/>
          <p:cNvPicPr>
            <a:picLocks noChangeAspect="1"/>
          </p:cNvPicPr>
          <p:nvPr/>
        </p:nvPicPr>
        <p:blipFill>
          <a:blip r:embed="rId4">
            <a:extLst/>
          </a:blip>
          <a:stretch>
            <a:fillRect/>
          </a:stretch>
        </p:blipFill>
        <p:spPr>
          <a:xfrm>
            <a:off x="5588000" y="5257800"/>
            <a:ext cx="6273800" cy="5410200"/>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55" name="LLVM 初体验"/>
          <p:cNvSpPr txBox="1">
            <a:spLocks noGrp="1"/>
          </p:cNvSpPr>
          <p:nvPr>
            <p:ph type="title"/>
          </p:nvPr>
        </p:nvSpPr>
        <p:spPr>
          <a:prstGeom prst="rect">
            <a:avLst/>
          </a:prstGeom>
        </p:spPr>
        <p:txBody>
          <a:bodyPr/>
          <a:lstStyle>
            <a:lvl1pPr defTabSz="397256">
              <a:spcBef>
                <a:spcPts val="1500"/>
              </a:spcBef>
              <a:defRPr sz="3536"/>
            </a:lvl1pPr>
          </a:lstStyle>
          <a:p>
            <a:r>
              <a:t>LLVM 初体验</a:t>
            </a:r>
          </a:p>
        </p:txBody>
      </p:sp>
      <p:sp>
        <p:nvSpPr>
          <p:cNvPr id="156" name="LLVM 官方教程,http://llvm.org/docs/tutorial/…"/>
          <p:cNvSpPr txBox="1">
            <a:spLocks noGrp="1"/>
          </p:cNvSpPr>
          <p:nvPr>
            <p:ph type="body" idx="1"/>
          </p:nvPr>
        </p:nvSpPr>
        <p:spPr>
          <a:prstGeom prst="rect">
            <a:avLst/>
          </a:prstGeom>
        </p:spPr>
        <p:txBody>
          <a:bodyPr/>
          <a:lstStyle/>
          <a:p>
            <a:r>
              <a:t>LLVM 官方教程,</a:t>
            </a:r>
            <a:r>
              <a:rPr u="sng">
                <a:hlinkClick r:id="rId2"/>
              </a:rPr>
              <a:t>http://llvm.org/docs/tutorial/</a:t>
            </a:r>
          </a:p>
          <a:p>
            <a:r>
              <a:t>编译依赖LLVM 库的代码,Kaleidoscope 的示例</a:t>
            </a:r>
          </a:p>
          <a:p>
            <a:r>
              <a:t>LLVM-Config 与-cxxflags ,-ldflags ,-libs all</a:t>
            </a:r>
          </a:p>
          <a:p>
            <a:r>
              <a:t>Example : clang++ toy.cpp \`llvm-config --cxxflags --ldflags --system-libs --libs all\` --std=c++11 -o toy</a:t>
            </a:r>
          </a:p>
        </p:txBody>
      </p:sp>
      <p:pic>
        <p:nvPicPr>
          <p:cNvPr id="157" name="WX20181213-001912@2x.png" descr="WX20181213-001912@2x.png"/>
          <p:cNvPicPr>
            <a:picLocks noChangeAspect="1"/>
          </p:cNvPicPr>
          <p:nvPr/>
        </p:nvPicPr>
        <p:blipFill>
          <a:blip r:embed="rId3">
            <a:extLst/>
          </a:blip>
          <a:stretch>
            <a:fillRect/>
          </a:stretch>
        </p:blipFill>
        <p:spPr>
          <a:xfrm>
            <a:off x="2895600" y="5537199"/>
            <a:ext cx="6787549" cy="403704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60" name="LLVM 前端"/>
          <p:cNvSpPr txBox="1">
            <a:spLocks noGrp="1"/>
          </p:cNvSpPr>
          <p:nvPr>
            <p:ph type="title"/>
          </p:nvPr>
        </p:nvSpPr>
        <p:spPr>
          <a:prstGeom prst="rect">
            <a:avLst/>
          </a:prstGeom>
        </p:spPr>
        <p:txBody>
          <a:bodyPr/>
          <a:lstStyle>
            <a:lvl1pPr defTabSz="397256">
              <a:spcBef>
                <a:spcPts val="1500"/>
              </a:spcBef>
              <a:defRPr sz="3536"/>
            </a:lvl1pPr>
          </a:lstStyle>
          <a:p>
            <a:r>
              <a:t>LLVM 前端</a:t>
            </a:r>
          </a:p>
        </p:txBody>
      </p:sp>
      <p:sp>
        <p:nvSpPr>
          <p:cNvPr id="161" name="前端的作用是把代码文件转化为LLVM 中间代码…"/>
          <p:cNvSpPr txBox="1">
            <a:spLocks noGrp="1"/>
          </p:cNvSpPr>
          <p:nvPr>
            <p:ph type="body" idx="1"/>
          </p:nvPr>
        </p:nvSpPr>
        <p:spPr>
          <a:prstGeom prst="rect">
            <a:avLst/>
          </a:prstGeom>
        </p:spPr>
        <p:txBody>
          <a:bodyPr/>
          <a:lstStyle/>
          <a:p>
            <a:r>
              <a:t>前端的作用是把代码文件转化为LLVM 中间代码</a:t>
            </a:r>
          </a:p>
          <a:p>
            <a:r>
              <a:t>代码文件 -&gt; AST -&gt; LLVM IR</a:t>
            </a:r>
          </a:p>
          <a:p>
            <a:r>
              <a:t>LLVM 官方教程   http://llvm.org/docs/tutorial/</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64" name="LLVM 前端实现代码"/>
          <p:cNvSpPr txBox="1">
            <a:spLocks noGrp="1"/>
          </p:cNvSpPr>
          <p:nvPr>
            <p:ph type="title"/>
          </p:nvPr>
        </p:nvSpPr>
        <p:spPr>
          <a:prstGeom prst="rect">
            <a:avLst/>
          </a:prstGeom>
        </p:spPr>
        <p:txBody>
          <a:bodyPr/>
          <a:lstStyle>
            <a:lvl1pPr defTabSz="397256">
              <a:spcBef>
                <a:spcPts val="1500"/>
              </a:spcBef>
              <a:defRPr sz="3536"/>
            </a:lvl1pPr>
          </a:lstStyle>
          <a:p>
            <a:r>
              <a:t>LLVM 前端实现代码</a:t>
            </a:r>
          </a:p>
        </p:txBody>
      </p:sp>
      <p:sp>
        <p:nvSpPr>
          <p:cNvPr id="165" name="解析代码语法并生成LLVM 中间代码"/>
          <p:cNvSpPr txBox="1">
            <a:spLocks noGrp="1"/>
          </p:cNvSpPr>
          <p:nvPr>
            <p:ph type="body" idx="1"/>
          </p:nvPr>
        </p:nvSpPr>
        <p:spPr>
          <a:prstGeom prst="rect">
            <a:avLst/>
          </a:prstGeom>
        </p:spPr>
        <p:txBody>
          <a:bodyPr/>
          <a:lstStyle/>
          <a:p>
            <a:r>
              <a:t>解析代码语法并生成LLVM 中间代码</a:t>
            </a:r>
          </a:p>
        </p:txBody>
      </p:sp>
      <p:pic>
        <p:nvPicPr>
          <p:cNvPr id="166" name="WX20181217-094133@2x.png" descr="WX20181217-094133@2x.png"/>
          <p:cNvPicPr>
            <a:picLocks noChangeAspect="1"/>
          </p:cNvPicPr>
          <p:nvPr/>
        </p:nvPicPr>
        <p:blipFill>
          <a:blip r:embed="rId2">
            <a:extLst/>
          </a:blip>
          <a:stretch>
            <a:fillRect/>
          </a:stretch>
        </p:blipFill>
        <p:spPr>
          <a:xfrm>
            <a:off x="577850" y="2559049"/>
            <a:ext cx="7480300" cy="2425701"/>
          </a:xfrm>
          <a:prstGeom prst="rect">
            <a:avLst/>
          </a:prstGeom>
          <a:ln w="12700">
            <a:miter lim="400000"/>
          </a:ln>
        </p:spPr>
      </p:pic>
      <p:pic>
        <p:nvPicPr>
          <p:cNvPr id="167" name="WX20181217-094434@2x.png" descr="WX20181217-094434@2x.png"/>
          <p:cNvPicPr>
            <a:picLocks noChangeAspect="1"/>
          </p:cNvPicPr>
          <p:nvPr/>
        </p:nvPicPr>
        <p:blipFill>
          <a:blip r:embed="rId3">
            <a:extLst/>
          </a:blip>
          <a:stretch>
            <a:fillRect/>
          </a:stretch>
        </p:blipFill>
        <p:spPr>
          <a:xfrm>
            <a:off x="571500" y="5288009"/>
            <a:ext cx="6324600" cy="2260601"/>
          </a:xfrm>
          <a:prstGeom prst="rect">
            <a:avLst/>
          </a:prstGeom>
          <a:ln w="12700">
            <a:miter lim="400000"/>
          </a:ln>
        </p:spPr>
      </p:pic>
      <p:pic>
        <p:nvPicPr>
          <p:cNvPr id="168" name="WX20181217-094505@2x.png" descr="WX20181217-094505@2x.png"/>
          <p:cNvPicPr>
            <a:picLocks noChangeAspect="1"/>
          </p:cNvPicPr>
          <p:nvPr/>
        </p:nvPicPr>
        <p:blipFill>
          <a:blip r:embed="rId4">
            <a:extLst/>
          </a:blip>
          <a:stretch>
            <a:fillRect/>
          </a:stretch>
        </p:blipFill>
        <p:spPr>
          <a:xfrm>
            <a:off x="577850" y="7851868"/>
            <a:ext cx="7251700" cy="1752601"/>
          </a:xfrm>
          <a:prstGeom prst="rect">
            <a:avLst/>
          </a:prstGeom>
          <a:ln w="12700">
            <a:miter lim="400000"/>
          </a:ln>
        </p:spPr>
      </p:pic>
      <p:pic>
        <p:nvPicPr>
          <p:cNvPr id="169" name="WX20181217-094640@2x.png" descr="WX20181217-094640@2x.png"/>
          <p:cNvPicPr>
            <a:picLocks noChangeAspect="1"/>
          </p:cNvPicPr>
          <p:nvPr/>
        </p:nvPicPr>
        <p:blipFill>
          <a:blip r:embed="rId5">
            <a:extLst/>
          </a:blip>
          <a:stretch>
            <a:fillRect/>
          </a:stretch>
        </p:blipFill>
        <p:spPr>
          <a:xfrm>
            <a:off x="5981700" y="4786359"/>
            <a:ext cx="6731000" cy="3263901"/>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线条"/>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72" name="LLVM 中间代码"/>
          <p:cNvSpPr txBox="1">
            <a:spLocks noGrp="1"/>
          </p:cNvSpPr>
          <p:nvPr>
            <p:ph type="title"/>
          </p:nvPr>
        </p:nvSpPr>
        <p:spPr>
          <a:prstGeom prst="rect">
            <a:avLst/>
          </a:prstGeom>
        </p:spPr>
        <p:txBody>
          <a:bodyPr/>
          <a:lstStyle>
            <a:lvl1pPr defTabSz="397256">
              <a:spcBef>
                <a:spcPts val="1500"/>
              </a:spcBef>
              <a:defRPr sz="3536"/>
            </a:lvl1pPr>
          </a:lstStyle>
          <a:p>
            <a:r>
              <a:t>LLVM 中间代码</a:t>
            </a:r>
          </a:p>
        </p:txBody>
      </p:sp>
      <p:sp>
        <p:nvSpPr>
          <p:cNvPr id="173" name="LLVM 中间代码(LLVM IR)的意义在于无论是什么样的语言,只要可以经过编译转换成LLVM 中间语言,那么LLVM 优化器的就可以直接对代码进行优化,并且可以对各个平台编译出不同的底层代码"/>
          <p:cNvSpPr txBox="1">
            <a:spLocks noGrp="1"/>
          </p:cNvSpPr>
          <p:nvPr>
            <p:ph type="body" idx="1"/>
          </p:nvPr>
        </p:nvSpPr>
        <p:spPr>
          <a:prstGeom prst="rect">
            <a:avLst/>
          </a:prstGeom>
        </p:spPr>
        <p:txBody>
          <a:bodyPr/>
          <a:lstStyle/>
          <a:p>
            <a:r>
              <a:t>LLVM 中间代码(LLVM IR)的意义在于无论是什么样的语言,只要可以经过编译转换成LLVM 中间语言,那么LLVM 优化器的就可以直接对代码进行优化,并且可以对各个平台编译出不同的底层代码</a:t>
            </a:r>
          </a:p>
        </p:txBody>
      </p:sp>
    </p:spTree>
  </p:cSld>
  <p:clrMapOvr>
    <a:masterClrMapping/>
  </p:clrMapOvr>
  <p:transition spd="med"/>
</p:sld>
</file>

<file path=ppt/theme/theme1.xml><?xml version="1.0" encoding="utf-8"?>
<a:theme xmlns:a="http://schemas.openxmlformats.org/drawingml/2006/main"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Baskerville"/>
        <a:ea typeface="Baskerville"/>
        <a:cs typeface="Baskerville"/>
      </a:majorFont>
      <a:minorFont>
        <a:latin typeface="Baskerville"/>
        <a:ea typeface="Baskerville"/>
        <a:cs typeface="Baskerville"/>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Baskerville"/>
        <a:ea typeface="Baskerville"/>
        <a:cs typeface="Baskerville"/>
      </a:majorFont>
      <a:minorFont>
        <a:latin typeface="Baskerville"/>
        <a:ea typeface="Baskerville"/>
        <a:cs typeface="Baskerville"/>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642</Words>
  <Application>Microsoft Office PowerPoint</Application>
  <PresentationFormat>自定义</PresentationFormat>
  <Paragraphs>125</Paragraphs>
  <Slides>36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36</vt:i4>
      </vt:variant>
    </vt:vector>
  </HeadingPairs>
  <TitlesOfParts>
    <vt:vector size="44" baseType="lpstr">
      <vt:lpstr>Baskerville</vt:lpstr>
      <vt:lpstr>Beirut</vt:lpstr>
      <vt:lpstr>Helvetica Neue</vt:lpstr>
      <vt:lpstr>Iowan Old Style</vt:lpstr>
      <vt:lpstr>Zapf Dingbats</vt:lpstr>
      <vt:lpstr>Helvetica</vt:lpstr>
      <vt:lpstr>Times</vt:lpstr>
      <vt:lpstr>New_Template9</vt:lpstr>
      <vt:lpstr>LLVM 简介与代码混淆</vt:lpstr>
      <vt:lpstr>目录</vt:lpstr>
      <vt:lpstr>LLVM 简介</vt:lpstr>
      <vt:lpstr>LLVM 编译原理</vt:lpstr>
      <vt:lpstr>LLVM 初体验</vt:lpstr>
      <vt:lpstr>LLVM 初体验</vt:lpstr>
      <vt:lpstr>LLVM 前端</vt:lpstr>
      <vt:lpstr>LLVM 前端实现代码</vt:lpstr>
      <vt:lpstr>LLVM 中间代码</vt:lpstr>
      <vt:lpstr>LLVM 后端</vt:lpstr>
      <vt:lpstr>OLLVM(obfuscator-llvm) 原理</vt:lpstr>
      <vt:lpstr>OLLVM 混淆器代码路径</vt:lpstr>
      <vt:lpstr>OLLVM 等价代码替换</vt:lpstr>
      <vt:lpstr>OLLVM 等价代码替换</vt:lpstr>
      <vt:lpstr>OLLVM 等价代码替换</vt:lpstr>
      <vt:lpstr>OLLVM 伪造控制流</vt:lpstr>
      <vt:lpstr>OLLVM 伪造控制流</vt:lpstr>
      <vt:lpstr>OLLVM 伪造控制流</vt:lpstr>
      <vt:lpstr>OLLVM 伪造控制流</vt:lpstr>
      <vt:lpstr>OLLVM 控制流扁平化</vt:lpstr>
      <vt:lpstr>OLLVM 控制流扁平化</vt:lpstr>
      <vt:lpstr>OLLVM 控制流扁平化</vt:lpstr>
      <vt:lpstr>OLLVM 控制流扁平化</vt:lpstr>
      <vt:lpstr>恢复控制流扁平化后的代码</vt:lpstr>
      <vt:lpstr>恢复控制流扁平化后的代码</vt:lpstr>
      <vt:lpstr>恢复控制流扁平化后的代码</vt:lpstr>
      <vt:lpstr>恢复控制流扁平化后的代码</vt:lpstr>
      <vt:lpstr>如何编写一个自定义的混淆器</vt:lpstr>
      <vt:lpstr>如何编写一个自定义的混淆器 — 构造命令行调用</vt:lpstr>
      <vt:lpstr>如何编写一个自定义的混淆器 — 构造混淆器库文件</vt:lpstr>
      <vt:lpstr>如何编写一个自定义的混淆器 — 编写混淆器</vt:lpstr>
      <vt:lpstr>如何编写一个自定义的混淆器</vt:lpstr>
      <vt:lpstr>免杀思路</vt:lpstr>
      <vt:lpstr>免杀思路</vt:lpstr>
      <vt:lpstr>免杀思路</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LLVM 简介与代码混淆</dc:title>
  <cp:lastModifiedBy>zeon max</cp:lastModifiedBy>
  <cp:revision>1</cp:revision>
  <dcterms:modified xsi:type="dcterms:W3CDTF">2018-12-18T06:46:57Z</dcterms:modified>
</cp:coreProperties>
</file>